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3716000" cx="24384000"/>
  <p:notesSz cx="6858000" cy="9144000"/>
  <p:embeddedFontLst>
    <p:embeddedFont>
      <p:font typeface="Helvetica Neue"/>
      <p:regular r:id="rId22"/>
      <p:bold r:id="rId23"/>
      <p:italic r:id="rId24"/>
      <p:boldItalic r:id="rId25"/>
    </p:embeddedFont>
    <p:embeddedFont>
      <p:font typeface="DM Sans"/>
      <p:bold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70E858F-6406-46E4-851C-BAF73053F700}">
  <a:tblStyle styleId="{E70E858F-6406-46E4-851C-BAF73053F700}" styleName="Table_0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E3E5E8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AE7F242A-86CE-4258-AF2E-E8E30BA5CC39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HelveticaNeue-regular.fntdata"/><Relationship Id="rId21" Type="http://schemas.openxmlformats.org/officeDocument/2006/relationships/slide" Target="slides/slide15.xml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MSans-bold.fntdata"/><Relationship Id="rId25" Type="http://schemas.openxmlformats.org/officeDocument/2006/relationships/font" Target="fonts/HelveticaNeue-boldItalic.fntdata"/><Relationship Id="rId27" Type="http://schemas.openxmlformats.org/officeDocument/2006/relationships/font" Target="fonts/DM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2d08e37f1c_0_4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12d08e37f1c_0_4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13f5f5c72d6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8" name="Google Shape;618;g13f5f5c72d6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13f5f5c72d6_0_14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13f5f5c72d6_0_14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53f86302a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53f86302a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53901b1f40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53901b1f40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253901b1f40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4" name="Google Shape;694;g253901b1f40_0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253901b1f40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253901b1f40_0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489ef06c98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1" name="Google Shape;501;g1489ef06c98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2" name="Google Shape;502;g1489ef06c98_0_1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1391dbc6f8e_0_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1391dbc6f8e_0_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157254765b4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157254765b4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13f5f5c72d6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g13f5f5c72d6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9" name="Google Shape;529;g13f5f5c72d6_0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NL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5350a56de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Research institutes with Logo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AI/ML technical experts: LIP, CSIC, IISAS, KIT, UPV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Infrastructure providers: TUBITAK, CSIC, INCD, Walton, GRNET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EGI.eu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—--------------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Add consortium member logos, classify into these groups - Section 3.2 gives you the list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From DoA: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“The three groups will compose a single, integrated value-chain for marine and freshwater research: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L" sz="1600"/>
              <a:t>● 4 Compute/data centres deliver generic compute-storage capabilities and related expertise for image analysis.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L" sz="1600"/>
              <a:t>● 5 Technology development institutes provide AI/ML application development and deployment services, related user support and training. They use the generic compute-storage capabilities for scalable model training and delivery.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NL" sz="1600"/>
              <a:t>● 14 RI institutes benefit from these services, deploy and deliver thematic research datasets and applications on top for end users in research, policy-making and other related sectors.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NL" sz="1600"/>
              <a:t>”</a:t>
            </a:r>
            <a:endParaRPr sz="1600"/>
          </a:p>
        </p:txBody>
      </p:sp>
      <p:sp>
        <p:nvSpPr>
          <p:cNvPr id="537" name="Google Shape;537;g15350a56def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15c1e286d8d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15c1e286d8d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53c971d81f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53c971d81f_0_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253c971d81f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253c971d81f_0_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twitter.com/EGI_eInfra" TargetMode="External"/><Relationship Id="rId3" Type="http://schemas.openxmlformats.org/officeDocument/2006/relationships/hyperlink" Target="https://www.linkedin.com/company/1024536" TargetMode="External"/><Relationship Id="rId4" Type="http://schemas.openxmlformats.org/officeDocument/2006/relationships/image" Target="../media/image18.png"/><Relationship Id="rId5" Type="http://schemas.openxmlformats.org/officeDocument/2006/relationships/hyperlink" Target="https://www.youtube.com/c/EGIFederation" TargetMode="External"/><Relationship Id="rId6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6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10" Type="http://schemas.openxmlformats.org/officeDocument/2006/relationships/image" Target="../media/image6.png"/><Relationship Id="rId9" Type="http://schemas.openxmlformats.org/officeDocument/2006/relationships/image" Target="../media/image21.png"/><Relationship Id="rId5" Type="http://schemas.openxmlformats.org/officeDocument/2006/relationships/image" Target="../media/image9.png"/><Relationship Id="rId6" Type="http://schemas.openxmlformats.org/officeDocument/2006/relationships/hyperlink" Target="https://twitter.com/eu_imagine" TargetMode="External"/><Relationship Id="rId7" Type="http://schemas.openxmlformats.org/officeDocument/2006/relationships/image" Target="../media/image19.png"/><Relationship Id="rId8" Type="http://schemas.openxmlformats.org/officeDocument/2006/relationships/hyperlink" Target="https://www.linkedin.com/company/1024536" TargetMode="Externa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12.png"/><Relationship Id="rId4" Type="http://schemas.openxmlformats.org/officeDocument/2006/relationships/hyperlink" Target="https://twitter.com/eu_imagine" TargetMode="External"/><Relationship Id="rId5" Type="http://schemas.openxmlformats.org/officeDocument/2006/relationships/image" Target="../media/image19.png"/><Relationship Id="rId6" Type="http://schemas.openxmlformats.org/officeDocument/2006/relationships/hyperlink" Target="https://www.linkedin.com/company/1024536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8.png"/><Relationship Id="rId3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Title without Background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with Bullet 1">
  <p:cSld name="Content - 3 Vertical with Bullet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35" name="Google Shape;135;p11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1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37" name="Google Shape;137;p1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8" name="Google Shape;138;p11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39" name="Google Shape;139;p11"/>
          <p:cNvSpPr txBox="1"/>
          <p:nvPr>
            <p:ph idx="2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0" name="Google Shape;140;p11"/>
          <p:cNvSpPr txBox="1"/>
          <p:nvPr>
            <p:ph idx="3" type="body"/>
          </p:nvPr>
        </p:nvSpPr>
        <p:spPr>
          <a:xfrm>
            <a:off x="2025366" y="70604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1" name="Google Shape;141;p11"/>
          <p:cNvSpPr txBox="1"/>
          <p:nvPr>
            <p:ph idx="4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2" name="Google Shape;142;p11"/>
          <p:cNvSpPr txBox="1"/>
          <p:nvPr>
            <p:ph idx="5" type="body"/>
          </p:nvPr>
        </p:nvSpPr>
        <p:spPr>
          <a:xfrm>
            <a:off x="2025375" y="3065325"/>
            <a:ext cx="20198700" cy="691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3" name="Google Shape;143;p11"/>
          <p:cNvSpPr txBox="1"/>
          <p:nvPr>
            <p:ph idx="6" type="body"/>
          </p:nvPr>
        </p:nvSpPr>
        <p:spPr>
          <a:xfrm>
            <a:off x="2025375" y="2705225"/>
            <a:ext cx="19650300" cy="80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with Number Bullet">
  <p:cSld name="Content - 3 Horizontal with Number Bulle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"/>
          <p:cNvSpPr txBox="1"/>
          <p:nvPr/>
        </p:nvSpPr>
        <p:spPr>
          <a:xfrm>
            <a:off x="20867075" y="13045341"/>
            <a:ext cx="25167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-NL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pic>
        <p:nvPicPr>
          <p:cNvPr descr="Image" id="146" name="Google Shape;146;p12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2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48" name="Google Shape;148;p12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49" name="Google Shape;149;p12"/>
          <p:cNvSpPr txBox="1"/>
          <p:nvPr>
            <p:ph idx="12" type="sldNum"/>
          </p:nvPr>
        </p:nvSpPr>
        <p:spPr>
          <a:xfrm>
            <a:off x="23383674" y="13045350"/>
            <a:ext cx="45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50" name="Google Shape;150;p12"/>
          <p:cNvSpPr txBox="1"/>
          <p:nvPr>
            <p:ph idx="2" type="body"/>
          </p:nvPr>
        </p:nvSpPr>
        <p:spPr>
          <a:xfrm>
            <a:off x="1831774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1" name="Google Shape;151;p12"/>
          <p:cNvSpPr txBox="1"/>
          <p:nvPr>
            <p:ph idx="3" type="body"/>
          </p:nvPr>
        </p:nvSpPr>
        <p:spPr>
          <a:xfrm>
            <a:off x="1831773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2" name="Google Shape;152;p12"/>
          <p:cNvSpPr txBox="1"/>
          <p:nvPr>
            <p:ph idx="4" type="body"/>
          </p:nvPr>
        </p:nvSpPr>
        <p:spPr>
          <a:xfrm>
            <a:off x="9055918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3" name="Google Shape;153;p12"/>
          <p:cNvSpPr txBox="1"/>
          <p:nvPr>
            <p:ph idx="5" type="body"/>
          </p:nvPr>
        </p:nvSpPr>
        <p:spPr>
          <a:xfrm>
            <a:off x="9055918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4" name="Google Shape;154;p12"/>
          <p:cNvSpPr txBox="1"/>
          <p:nvPr>
            <p:ph idx="6" type="body"/>
          </p:nvPr>
        </p:nvSpPr>
        <p:spPr>
          <a:xfrm>
            <a:off x="16786860" y="4433997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5" name="Google Shape;155;p12"/>
          <p:cNvSpPr txBox="1"/>
          <p:nvPr>
            <p:ph idx="7" type="body"/>
          </p:nvPr>
        </p:nvSpPr>
        <p:spPr>
          <a:xfrm>
            <a:off x="16811059" y="6213423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56" name="Google Shape;156;p12"/>
          <p:cNvSpPr txBox="1"/>
          <p:nvPr/>
        </p:nvSpPr>
        <p:spPr>
          <a:xfrm>
            <a:off x="1015862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157" name="Google Shape;157;p12"/>
          <p:cNvSpPr txBox="1"/>
          <p:nvPr/>
        </p:nvSpPr>
        <p:spPr>
          <a:xfrm>
            <a:off x="8079200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58" name="Google Shape;158;p12"/>
          <p:cNvSpPr txBox="1"/>
          <p:nvPr/>
        </p:nvSpPr>
        <p:spPr>
          <a:xfrm>
            <a:off x="15767772" y="4433997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59" name="Google Shape;159;p12"/>
          <p:cNvSpPr txBox="1"/>
          <p:nvPr>
            <p:ph idx="8" type="body"/>
          </p:nvPr>
        </p:nvSpPr>
        <p:spPr>
          <a:xfrm>
            <a:off x="9055918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0" name="Google Shape;160;p12"/>
          <p:cNvSpPr txBox="1"/>
          <p:nvPr>
            <p:ph idx="9" type="body"/>
          </p:nvPr>
        </p:nvSpPr>
        <p:spPr>
          <a:xfrm>
            <a:off x="1831774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1" name="Google Shape;161;p12"/>
          <p:cNvSpPr txBox="1"/>
          <p:nvPr>
            <p:ph idx="13" type="body"/>
          </p:nvPr>
        </p:nvSpPr>
        <p:spPr>
          <a:xfrm>
            <a:off x="16811059" y="9105158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2" name="Google Shape;162;p12"/>
          <p:cNvSpPr txBox="1"/>
          <p:nvPr/>
        </p:nvSpPr>
        <p:spPr>
          <a:xfrm>
            <a:off x="1015862" y="8302522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/>
          </a:p>
        </p:txBody>
      </p:sp>
      <p:sp>
        <p:nvSpPr>
          <p:cNvPr id="163" name="Google Shape;163;p12"/>
          <p:cNvSpPr txBox="1"/>
          <p:nvPr/>
        </p:nvSpPr>
        <p:spPr>
          <a:xfrm>
            <a:off x="8026262" y="8302522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5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Numbers">
  <p:cSld name="Content - 3 Numbers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65" name="Google Shape;165;p13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69" name="Google Shape;169;p13"/>
          <p:cNvSpPr txBox="1"/>
          <p:nvPr>
            <p:ph idx="2" type="body"/>
          </p:nvPr>
        </p:nvSpPr>
        <p:spPr>
          <a:xfrm>
            <a:off x="1715859" y="5347556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0" name="Google Shape;170;p13"/>
          <p:cNvSpPr txBox="1"/>
          <p:nvPr>
            <p:ph idx="3" type="body"/>
          </p:nvPr>
        </p:nvSpPr>
        <p:spPr>
          <a:xfrm>
            <a:off x="1715859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4" type="body"/>
          </p:nvPr>
        </p:nvSpPr>
        <p:spPr>
          <a:xfrm>
            <a:off x="9017000" y="5339088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2" name="Google Shape;172;p13"/>
          <p:cNvSpPr txBox="1"/>
          <p:nvPr>
            <p:ph idx="5" type="body"/>
          </p:nvPr>
        </p:nvSpPr>
        <p:spPr>
          <a:xfrm>
            <a:off x="9017000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3" name="Google Shape;173;p13"/>
          <p:cNvSpPr txBox="1"/>
          <p:nvPr>
            <p:ph idx="6" type="body"/>
          </p:nvPr>
        </p:nvSpPr>
        <p:spPr>
          <a:xfrm>
            <a:off x="16318140" y="5339088"/>
            <a:ext cx="6350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4" name="Google Shape;174;p13"/>
          <p:cNvSpPr txBox="1"/>
          <p:nvPr>
            <p:ph idx="7" type="body"/>
          </p:nvPr>
        </p:nvSpPr>
        <p:spPr>
          <a:xfrm>
            <a:off x="16318140" y="7655821"/>
            <a:ext cx="63501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Numbers">
  <p:cSld name="Content - 4 Numbers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76" name="Google Shape;176;p14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4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78" name="Google Shape;178;p1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9" name="Google Shape;179;p14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80" name="Google Shape;180;p14"/>
          <p:cNvSpPr txBox="1"/>
          <p:nvPr>
            <p:ph idx="2" type="body"/>
          </p:nvPr>
        </p:nvSpPr>
        <p:spPr>
          <a:xfrm>
            <a:off x="49749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1" name="Google Shape;181;p14"/>
          <p:cNvSpPr txBox="1"/>
          <p:nvPr>
            <p:ph idx="3" type="body"/>
          </p:nvPr>
        </p:nvSpPr>
        <p:spPr>
          <a:xfrm>
            <a:off x="49749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2" name="Google Shape;182;p14"/>
          <p:cNvSpPr txBox="1"/>
          <p:nvPr>
            <p:ph idx="4" type="body"/>
          </p:nvPr>
        </p:nvSpPr>
        <p:spPr>
          <a:xfrm>
            <a:off x="656133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3" name="Google Shape;183;p14"/>
          <p:cNvSpPr txBox="1"/>
          <p:nvPr>
            <p:ph idx="5" type="body"/>
          </p:nvPr>
        </p:nvSpPr>
        <p:spPr>
          <a:xfrm>
            <a:off x="656133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4" name="Google Shape;184;p14"/>
          <p:cNvSpPr txBox="1"/>
          <p:nvPr>
            <p:ph idx="6" type="body"/>
          </p:nvPr>
        </p:nvSpPr>
        <p:spPr>
          <a:xfrm>
            <a:off x="12615666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5" name="Google Shape;185;p14"/>
          <p:cNvSpPr txBox="1"/>
          <p:nvPr>
            <p:ph idx="7" type="body"/>
          </p:nvPr>
        </p:nvSpPr>
        <p:spPr>
          <a:xfrm>
            <a:off x="18679501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6" name="Google Shape;186;p14"/>
          <p:cNvSpPr txBox="1"/>
          <p:nvPr>
            <p:ph idx="8" type="body"/>
          </p:nvPr>
        </p:nvSpPr>
        <p:spPr>
          <a:xfrm>
            <a:off x="18679501" y="5703886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7" name="Google Shape;187;p14"/>
          <p:cNvSpPr txBox="1"/>
          <p:nvPr>
            <p:ph idx="9" type="body"/>
          </p:nvPr>
        </p:nvSpPr>
        <p:spPr>
          <a:xfrm>
            <a:off x="12615666" y="7516121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6 Numbers">
  <p:cSld name="Content - 6 Numbers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89" name="Google Shape;189;p15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91" name="Google Shape;191;p1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2" name="Google Shape;192;p15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93" name="Google Shape;193;p15"/>
          <p:cNvSpPr txBox="1"/>
          <p:nvPr>
            <p:ph idx="2" type="body"/>
          </p:nvPr>
        </p:nvSpPr>
        <p:spPr>
          <a:xfrm>
            <a:off x="1990793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4" name="Google Shape;194;p15"/>
          <p:cNvSpPr txBox="1"/>
          <p:nvPr>
            <p:ph idx="3" type="body"/>
          </p:nvPr>
        </p:nvSpPr>
        <p:spPr>
          <a:xfrm>
            <a:off x="1990793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5" name="Google Shape;195;p15"/>
          <p:cNvSpPr txBox="1"/>
          <p:nvPr>
            <p:ph idx="4" type="body"/>
          </p:nvPr>
        </p:nvSpPr>
        <p:spPr>
          <a:xfrm>
            <a:off x="9588499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6" name="Google Shape;196;p15"/>
          <p:cNvSpPr txBox="1"/>
          <p:nvPr>
            <p:ph idx="5" type="body"/>
          </p:nvPr>
        </p:nvSpPr>
        <p:spPr>
          <a:xfrm>
            <a:off x="9588497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7" name="Google Shape;197;p15"/>
          <p:cNvSpPr txBox="1"/>
          <p:nvPr>
            <p:ph idx="6" type="body"/>
          </p:nvPr>
        </p:nvSpPr>
        <p:spPr>
          <a:xfrm>
            <a:off x="17186205" y="3335644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8" name="Google Shape;198;p15"/>
          <p:cNvSpPr txBox="1"/>
          <p:nvPr>
            <p:ph idx="7" type="body"/>
          </p:nvPr>
        </p:nvSpPr>
        <p:spPr>
          <a:xfrm>
            <a:off x="17186205" y="5147878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9" name="Google Shape;199;p15"/>
          <p:cNvSpPr txBox="1"/>
          <p:nvPr>
            <p:ph idx="8" type="body"/>
          </p:nvPr>
        </p:nvSpPr>
        <p:spPr>
          <a:xfrm>
            <a:off x="1990793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0" name="Google Shape;200;p15"/>
          <p:cNvSpPr txBox="1"/>
          <p:nvPr>
            <p:ph idx="9" type="body"/>
          </p:nvPr>
        </p:nvSpPr>
        <p:spPr>
          <a:xfrm>
            <a:off x="1990793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1" name="Google Shape;201;p15"/>
          <p:cNvSpPr txBox="1"/>
          <p:nvPr>
            <p:ph idx="13" type="body"/>
          </p:nvPr>
        </p:nvSpPr>
        <p:spPr>
          <a:xfrm>
            <a:off x="9588499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2" name="Google Shape;202;p15"/>
          <p:cNvSpPr txBox="1"/>
          <p:nvPr>
            <p:ph idx="14" type="body"/>
          </p:nvPr>
        </p:nvSpPr>
        <p:spPr>
          <a:xfrm>
            <a:off x="9588497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3" name="Google Shape;203;p15"/>
          <p:cNvSpPr txBox="1"/>
          <p:nvPr>
            <p:ph idx="15" type="body"/>
          </p:nvPr>
        </p:nvSpPr>
        <p:spPr>
          <a:xfrm>
            <a:off x="17186203" y="7910837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4" name="Google Shape;204;p15"/>
          <p:cNvSpPr txBox="1"/>
          <p:nvPr>
            <p:ph idx="16" type="body"/>
          </p:nvPr>
        </p:nvSpPr>
        <p:spPr>
          <a:xfrm>
            <a:off x="17186203" y="9723072"/>
            <a:ext cx="5207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Content Left">
  <p:cSld name="Image - 2 Content Lef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07" name="Google Shape;207;p16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08" name="Google Shape;208;p16"/>
          <p:cNvSpPr txBox="1"/>
          <p:nvPr>
            <p:ph idx="12" type="sldNum"/>
          </p:nvPr>
        </p:nvSpPr>
        <p:spPr>
          <a:xfrm>
            <a:off x="23327399" y="13045350"/>
            <a:ext cx="507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09" name="Google Shape;209;p16"/>
          <p:cNvSpPr txBox="1"/>
          <p:nvPr>
            <p:ph idx="2" type="body"/>
          </p:nvPr>
        </p:nvSpPr>
        <p:spPr>
          <a:xfrm>
            <a:off x="2086903" y="3637208"/>
            <a:ext cx="7543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0" name="Google Shape;210;p16"/>
          <p:cNvSpPr txBox="1"/>
          <p:nvPr>
            <p:ph idx="3" type="body"/>
          </p:nvPr>
        </p:nvSpPr>
        <p:spPr>
          <a:xfrm>
            <a:off x="2086903" y="5246215"/>
            <a:ext cx="75435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1" name="Google Shape;211;p16"/>
          <p:cNvSpPr txBox="1"/>
          <p:nvPr>
            <p:ph idx="4" type="body"/>
          </p:nvPr>
        </p:nvSpPr>
        <p:spPr>
          <a:xfrm>
            <a:off x="2086903" y="8408578"/>
            <a:ext cx="75435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12" name="Google Shape;212;p16"/>
          <p:cNvSpPr txBox="1"/>
          <p:nvPr>
            <p:ph idx="5" type="body"/>
          </p:nvPr>
        </p:nvSpPr>
        <p:spPr>
          <a:xfrm>
            <a:off x="2086903" y="10017586"/>
            <a:ext cx="75435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13" name="Google Shape;213;p16"/>
          <p:cNvCxnSpPr/>
          <p:nvPr/>
        </p:nvCxnSpPr>
        <p:spPr>
          <a:xfrm>
            <a:off x="1925729" y="7256795"/>
            <a:ext cx="7865700" cy="0"/>
          </a:xfrm>
          <a:prstGeom prst="straightConnector1">
            <a:avLst/>
          </a:prstGeom>
          <a:noFill/>
          <a:ln cap="rnd" cmpd="sng" w="88900">
            <a:solidFill>
              <a:srgbClr val="EF8200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Image" id="214" name="Google Shape;21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4760" y="6062738"/>
            <a:ext cx="507462" cy="4006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15" name="Google Shape;21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24760" y="10810761"/>
            <a:ext cx="507462" cy="40062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6"/>
          <p:cNvSpPr/>
          <p:nvPr>
            <p:ph idx="6" type="pic"/>
          </p:nvPr>
        </p:nvSpPr>
        <p:spPr>
          <a:xfrm>
            <a:off x="15135246" y="-975654"/>
            <a:ext cx="11121000" cy="13333200"/>
          </a:xfrm>
          <a:prstGeom prst="roundRect">
            <a:avLst>
              <a:gd fmla="val 5757" name="adj"/>
            </a:avLst>
          </a:prstGeom>
          <a:noFill/>
          <a:ln>
            <a:noFill/>
          </a:ln>
        </p:spPr>
      </p:sp>
      <p:pic>
        <p:nvPicPr>
          <p:cNvPr descr="Image" id="217" name="Google Shape;21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14842048" y="3151514"/>
            <a:ext cx="13097615" cy="6223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3 Points with Images &amp; Box">
  <p:cSld name="Image - 3 Points with Images &amp; Box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/>
          <p:nvPr/>
        </p:nvSpPr>
        <p:spPr>
          <a:xfrm>
            <a:off x="869684" y="2587215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p17"/>
          <p:cNvSpPr/>
          <p:nvPr/>
        </p:nvSpPr>
        <p:spPr>
          <a:xfrm>
            <a:off x="8607335" y="2587214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16344985" y="2587214"/>
            <a:ext cx="7335600" cy="101601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p17"/>
          <p:cNvSpPr txBox="1"/>
          <p:nvPr>
            <p:ph idx="1" type="body"/>
          </p:nvPr>
        </p:nvSpPr>
        <p:spPr>
          <a:xfrm>
            <a:off x="1363387" y="7403909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3" name="Google Shape;223;p17"/>
          <p:cNvSpPr txBox="1"/>
          <p:nvPr>
            <p:ph idx="2" type="body"/>
          </p:nvPr>
        </p:nvSpPr>
        <p:spPr>
          <a:xfrm>
            <a:off x="1363387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4" name="Google Shape;224;p17"/>
          <p:cNvSpPr txBox="1"/>
          <p:nvPr>
            <p:ph idx="3" type="body"/>
          </p:nvPr>
        </p:nvSpPr>
        <p:spPr>
          <a:xfrm>
            <a:off x="9095877" y="7281036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5" name="Google Shape;225;p17"/>
          <p:cNvSpPr txBox="1"/>
          <p:nvPr>
            <p:ph idx="4" type="body"/>
          </p:nvPr>
        </p:nvSpPr>
        <p:spPr>
          <a:xfrm>
            <a:off x="9095877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6" name="Google Shape;226;p17"/>
          <p:cNvSpPr txBox="1"/>
          <p:nvPr>
            <p:ph idx="5" type="body"/>
          </p:nvPr>
        </p:nvSpPr>
        <p:spPr>
          <a:xfrm>
            <a:off x="16831806" y="7281036"/>
            <a:ext cx="6096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7" name="Google Shape;227;p17"/>
          <p:cNvSpPr txBox="1"/>
          <p:nvPr>
            <p:ph idx="6" type="body"/>
          </p:nvPr>
        </p:nvSpPr>
        <p:spPr>
          <a:xfrm>
            <a:off x="16831806" y="9207677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8" name="Google Shape;228;p17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29" name="Google Shape;229;p17"/>
          <p:cNvSpPr txBox="1"/>
          <p:nvPr>
            <p:ph idx="7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30" name="Google Shape;230;p17"/>
          <p:cNvSpPr txBox="1"/>
          <p:nvPr>
            <p:ph idx="12" type="sldNum"/>
          </p:nvPr>
        </p:nvSpPr>
        <p:spPr>
          <a:xfrm>
            <a:off x="23384924" y="13045350"/>
            <a:ext cx="45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31" name="Google Shape;231;p17"/>
          <p:cNvSpPr/>
          <p:nvPr>
            <p:ph idx="8" type="pic"/>
          </p:nvPr>
        </p:nvSpPr>
        <p:spPr>
          <a:xfrm>
            <a:off x="1363387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32" name="Google Shape;232;p17"/>
          <p:cNvSpPr/>
          <p:nvPr>
            <p:ph idx="9" type="pic"/>
          </p:nvPr>
        </p:nvSpPr>
        <p:spPr>
          <a:xfrm>
            <a:off x="9095877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33" name="Google Shape;233;p17"/>
          <p:cNvSpPr/>
          <p:nvPr>
            <p:ph idx="13" type="pic"/>
          </p:nvPr>
        </p:nvSpPr>
        <p:spPr>
          <a:xfrm>
            <a:off x="16831806" y="2961517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Big Title">
  <p:cSld name="Image - Big Title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"/>
          <p:cNvSpPr txBox="1"/>
          <p:nvPr>
            <p:ph type="title"/>
          </p:nvPr>
        </p:nvSpPr>
        <p:spPr>
          <a:xfrm>
            <a:off x="2564146" y="9353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36" name="Google Shape;236;p18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37" name="Google Shape;237;p18"/>
          <p:cNvSpPr txBox="1"/>
          <p:nvPr>
            <p:ph idx="12" type="sldNum"/>
          </p:nvPr>
        </p:nvSpPr>
        <p:spPr>
          <a:xfrm>
            <a:off x="23384924" y="13045350"/>
            <a:ext cx="45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38" name="Google Shape;238;p18"/>
          <p:cNvSpPr/>
          <p:nvPr>
            <p:ph idx="2" type="pic"/>
          </p:nvPr>
        </p:nvSpPr>
        <p:spPr>
          <a:xfrm>
            <a:off x="15135246" y="-975655"/>
            <a:ext cx="11121000" cy="13333200"/>
          </a:xfrm>
          <a:prstGeom prst="roundRect">
            <a:avLst>
              <a:gd fmla="val 5598" name="adj"/>
            </a:avLst>
          </a:prstGeom>
          <a:noFill/>
          <a:ln>
            <a:noFill/>
          </a:ln>
        </p:spPr>
      </p:sp>
      <p:pic>
        <p:nvPicPr>
          <p:cNvPr descr="Image" id="239" name="Google Shape;23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4842048" y="3151514"/>
            <a:ext cx="13097615" cy="622312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 txBox="1"/>
          <p:nvPr>
            <p:ph idx="3" type="body"/>
          </p:nvPr>
        </p:nvSpPr>
        <p:spPr>
          <a:xfrm>
            <a:off x="1406240" y="7682375"/>
            <a:ext cx="101601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5500"/>
              <a:buFont typeface="DM Sans"/>
              <a:buNone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55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1" name="Google Shape;241;p18"/>
          <p:cNvSpPr txBox="1"/>
          <p:nvPr>
            <p:ph idx="4" type="body"/>
          </p:nvPr>
        </p:nvSpPr>
        <p:spPr>
          <a:xfrm>
            <a:off x="1406240" y="5073134"/>
            <a:ext cx="10160100" cy="149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85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Points and Images">
  <p:cSld name="Image - 2 Points and Images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44" name="Google Shape;244;p19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5" name="Google Shape;245;p19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46" name="Google Shape;246;p19"/>
          <p:cNvSpPr/>
          <p:nvPr>
            <p:ph idx="2" type="pic"/>
          </p:nvPr>
        </p:nvSpPr>
        <p:spPr>
          <a:xfrm>
            <a:off x="1143097" y="2787537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47" name="Google Shape;247;p19"/>
          <p:cNvSpPr/>
          <p:nvPr>
            <p:ph idx="3" type="pic"/>
          </p:nvPr>
        </p:nvSpPr>
        <p:spPr>
          <a:xfrm>
            <a:off x="1143097" y="7781568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48" name="Google Shape;248;p19"/>
          <p:cNvSpPr txBox="1"/>
          <p:nvPr>
            <p:ph idx="4" type="body"/>
          </p:nvPr>
        </p:nvSpPr>
        <p:spPr>
          <a:xfrm>
            <a:off x="7896090" y="3213205"/>
            <a:ext cx="11366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49" name="Google Shape;249;p19"/>
          <p:cNvSpPr txBox="1"/>
          <p:nvPr>
            <p:ph idx="5" type="body"/>
          </p:nvPr>
        </p:nvSpPr>
        <p:spPr>
          <a:xfrm>
            <a:off x="7896090" y="4938653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0" name="Google Shape;250;p19"/>
          <p:cNvSpPr txBox="1"/>
          <p:nvPr>
            <p:ph idx="6" type="body"/>
          </p:nvPr>
        </p:nvSpPr>
        <p:spPr>
          <a:xfrm>
            <a:off x="7896090" y="8259990"/>
            <a:ext cx="11366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51" name="Google Shape;251;p19"/>
          <p:cNvSpPr txBox="1"/>
          <p:nvPr>
            <p:ph idx="7" type="body"/>
          </p:nvPr>
        </p:nvSpPr>
        <p:spPr>
          <a:xfrm>
            <a:off x="7896090" y="9985438"/>
            <a:ext cx="113664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2 Points and Images (Right)">
  <p:cSld name="Image - 2 Points and Images (Right)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0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5" name="Google Shape;255;p20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56" name="Google Shape;256;p20"/>
          <p:cNvSpPr/>
          <p:nvPr>
            <p:ph idx="2" type="pic"/>
          </p:nvPr>
        </p:nvSpPr>
        <p:spPr>
          <a:xfrm>
            <a:off x="17373697" y="2787537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57" name="Google Shape;257;p20"/>
          <p:cNvSpPr/>
          <p:nvPr>
            <p:ph idx="3" type="pic"/>
          </p:nvPr>
        </p:nvSpPr>
        <p:spPr>
          <a:xfrm>
            <a:off x="17373697" y="7781568"/>
            <a:ext cx="5605800" cy="3791100"/>
          </a:xfrm>
          <a:prstGeom prst="roundRect">
            <a:avLst>
              <a:gd fmla="val 8781" name="adj"/>
            </a:avLst>
          </a:prstGeom>
          <a:noFill/>
          <a:ln>
            <a:noFill/>
          </a:ln>
        </p:spPr>
      </p:sp>
      <p:sp>
        <p:nvSpPr>
          <p:cNvPr id="258" name="Google Shape;258;p20"/>
          <p:cNvSpPr txBox="1"/>
          <p:nvPr>
            <p:ph idx="4" type="body"/>
          </p:nvPr>
        </p:nvSpPr>
        <p:spPr>
          <a:xfrm>
            <a:off x="1143096" y="3213205"/>
            <a:ext cx="14507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59" name="Google Shape;259;p20"/>
          <p:cNvSpPr txBox="1"/>
          <p:nvPr>
            <p:ph idx="5" type="body"/>
          </p:nvPr>
        </p:nvSpPr>
        <p:spPr>
          <a:xfrm>
            <a:off x="1143097" y="4938653"/>
            <a:ext cx="14507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0" name="Google Shape;260;p20"/>
          <p:cNvSpPr txBox="1"/>
          <p:nvPr>
            <p:ph idx="6" type="body"/>
          </p:nvPr>
        </p:nvSpPr>
        <p:spPr>
          <a:xfrm>
            <a:off x="1143096" y="8259990"/>
            <a:ext cx="14507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1" name="Google Shape;261;p20"/>
          <p:cNvSpPr txBox="1"/>
          <p:nvPr>
            <p:ph idx="7" type="body"/>
          </p:nvPr>
        </p:nvSpPr>
        <p:spPr>
          <a:xfrm>
            <a:off x="1143097" y="9985438"/>
            <a:ext cx="145071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3 Points with Images">
  <p:cSld name="Image - 3 Points with Image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363387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9095877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3" type="body"/>
          </p:nvPr>
        </p:nvSpPr>
        <p:spPr>
          <a:xfrm>
            <a:off x="16786860" y="8903323"/>
            <a:ext cx="60960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" name="Google Shape;19;p3"/>
          <p:cNvSpPr/>
          <p:nvPr>
            <p:ph idx="4" type="pic"/>
          </p:nvPr>
        </p:nvSpPr>
        <p:spPr>
          <a:xfrm>
            <a:off x="1363387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0" name="Google Shape;20;p3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5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3" name="Google Shape;23;p3"/>
          <p:cNvSpPr/>
          <p:nvPr>
            <p:ph idx="6" type="pic"/>
          </p:nvPr>
        </p:nvSpPr>
        <p:spPr>
          <a:xfrm>
            <a:off x="9095877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4" name="Google Shape;24;p3"/>
          <p:cNvSpPr/>
          <p:nvPr>
            <p:ph idx="7" type="pic"/>
          </p:nvPr>
        </p:nvSpPr>
        <p:spPr>
          <a:xfrm>
            <a:off x="16831806" y="2657163"/>
            <a:ext cx="6354900" cy="4051800"/>
          </a:xfrm>
          <a:prstGeom prst="roundRect">
            <a:avLst>
              <a:gd fmla="val 6685" name="adj"/>
            </a:avLst>
          </a:prstGeom>
          <a:noFill/>
          <a:ln>
            <a:noFill/>
          </a:ln>
        </p:spPr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1365849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9" type="body"/>
          </p:nvPr>
        </p:nvSpPr>
        <p:spPr>
          <a:xfrm>
            <a:off x="9095877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3" type="body"/>
          </p:nvPr>
        </p:nvSpPr>
        <p:spPr>
          <a:xfrm>
            <a:off x="16786860" y="720414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MultiBullet">
  <p:cSld name="Content - 3 Horizontal MultiBulle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63" name="Google Shape;263;p21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65" name="Google Shape;265;p21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12" type="sldNum"/>
          </p:nvPr>
        </p:nvSpPr>
        <p:spPr>
          <a:xfrm>
            <a:off x="23337024" y="13045350"/>
            <a:ext cx="49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67" name="Google Shape;267;p21"/>
          <p:cNvSpPr txBox="1"/>
          <p:nvPr>
            <p:ph idx="2" type="body"/>
          </p:nvPr>
        </p:nvSpPr>
        <p:spPr>
          <a:xfrm>
            <a:off x="1831774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3" type="body"/>
          </p:nvPr>
        </p:nvSpPr>
        <p:spPr>
          <a:xfrm>
            <a:off x="1831773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4" type="body"/>
          </p:nvPr>
        </p:nvSpPr>
        <p:spPr>
          <a:xfrm>
            <a:off x="9055918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5" type="body"/>
          </p:nvPr>
        </p:nvSpPr>
        <p:spPr>
          <a:xfrm>
            <a:off x="9055918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1" name="Google Shape;271;p21"/>
          <p:cNvSpPr txBox="1"/>
          <p:nvPr>
            <p:ph idx="6" type="body"/>
          </p:nvPr>
        </p:nvSpPr>
        <p:spPr>
          <a:xfrm>
            <a:off x="16786860" y="3291304"/>
            <a:ext cx="55881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2" name="Google Shape;272;p21"/>
          <p:cNvSpPr txBox="1"/>
          <p:nvPr>
            <p:ph idx="7" type="body"/>
          </p:nvPr>
        </p:nvSpPr>
        <p:spPr>
          <a:xfrm>
            <a:off x="16811059" y="5070729"/>
            <a:ext cx="55881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3" name="Google Shape;273;p21"/>
          <p:cNvSpPr txBox="1"/>
          <p:nvPr/>
        </p:nvSpPr>
        <p:spPr>
          <a:xfrm>
            <a:off x="1015862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sp>
        <p:nvSpPr>
          <p:cNvPr id="274" name="Google Shape;274;p21"/>
          <p:cNvSpPr txBox="1"/>
          <p:nvPr/>
        </p:nvSpPr>
        <p:spPr>
          <a:xfrm>
            <a:off x="8079200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275" name="Google Shape;275;p21"/>
          <p:cNvSpPr txBox="1"/>
          <p:nvPr/>
        </p:nvSpPr>
        <p:spPr>
          <a:xfrm>
            <a:off x="15767772" y="3291304"/>
            <a:ext cx="6072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276" name="Google Shape;276;p21"/>
          <p:cNvSpPr txBox="1"/>
          <p:nvPr>
            <p:ph idx="8" type="body"/>
          </p:nvPr>
        </p:nvSpPr>
        <p:spPr>
          <a:xfrm>
            <a:off x="9055918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277" name="Google Shape;277;p21"/>
          <p:cNvCxnSpPr/>
          <p:nvPr/>
        </p:nvCxnSpPr>
        <p:spPr>
          <a:xfrm>
            <a:off x="1046970" y="7582524"/>
            <a:ext cx="22290000" cy="0"/>
          </a:xfrm>
          <a:prstGeom prst="straightConnector1">
            <a:avLst/>
          </a:prstGeom>
          <a:noFill/>
          <a:ln cap="flat" cmpd="sng" w="12700">
            <a:solidFill>
              <a:srgbClr val="275EA5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78" name="Google Shape;278;p21"/>
          <p:cNvSpPr txBox="1"/>
          <p:nvPr>
            <p:ph idx="9" type="body"/>
          </p:nvPr>
        </p:nvSpPr>
        <p:spPr>
          <a:xfrm>
            <a:off x="10068007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79" name="Google Shape;279;p21"/>
          <p:cNvSpPr txBox="1"/>
          <p:nvPr>
            <p:ph idx="13" type="body"/>
          </p:nvPr>
        </p:nvSpPr>
        <p:spPr>
          <a:xfrm>
            <a:off x="1831774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0" name="Google Shape;280;p21"/>
          <p:cNvSpPr txBox="1"/>
          <p:nvPr>
            <p:ph idx="14" type="body"/>
          </p:nvPr>
        </p:nvSpPr>
        <p:spPr>
          <a:xfrm>
            <a:off x="2843863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1" name="Google Shape;281;p21"/>
          <p:cNvSpPr txBox="1"/>
          <p:nvPr>
            <p:ph idx="15" type="body"/>
          </p:nvPr>
        </p:nvSpPr>
        <p:spPr>
          <a:xfrm>
            <a:off x="16811060" y="8113120"/>
            <a:ext cx="55881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2" name="Google Shape;282;p21"/>
          <p:cNvSpPr txBox="1"/>
          <p:nvPr>
            <p:ph idx="16" type="body"/>
          </p:nvPr>
        </p:nvSpPr>
        <p:spPr>
          <a:xfrm>
            <a:off x="17823149" y="10111799"/>
            <a:ext cx="4575900" cy="16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Table Simple">
  <p:cSld name="Image - Table Simpl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2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285" name="Google Shape;285;p22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86" name="Google Shape;286;p22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graphicFrame>
        <p:nvGraphicFramePr>
          <p:cNvPr id="287" name="Google Shape;287;p22"/>
          <p:cNvGraphicFramePr/>
          <p:nvPr/>
        </p:nvGraphicFramePr>
        <p:xfrm>
          <a:off x="1206500" y="3235360"/>
          <a:ext cx="3000000" cy="3000000"/>
        </p:xfrm>
        <a:graphic>
          <a:graphicData uri="http://schemas.openxmlformats.org/drawingml/2006/table">
            <a:tbl>
              <a:tblPr firstCol="1" firstRow="1">
                <a:noFill/>
                <a:tableStyleId>{E70E858F-6406-46E4-851C-BAF73053F700}</a:tableStyleId>
              </a:tblPr>
              <a:tblGrid>
                <a:gridCol w="4468625"/>
                <a:gridCol w="4468625"/>
                <a:gridCol w="4468625"/>
                <a:gridCol w="4468625"/>
                <a:gridCol w="4468625"/>
              </a:tblGrid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5FAA"/>
                        </a:buClr>
                        <a:buSzPts val="3200"/>
                        <a:buFont typeface="DM Sans"/>
                        <a:buNone/>
                      </a:pPr>
                      <a:r>
                        <a:rPr b="1" lang="en-NL" sz="3200" u="none" cap="none" strike="noStrike">
                          <a:solidFill>
                            <a:srgbClr val="005FAA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Title of Table</a:t>
                      </a:r>
                      <a:endParaRPr/>
                    </a:p>
                  </a:txBody>
                  <a:tcPr marT="254000" marB="254000" marR="254000" marL="2540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50800">
                      <a:solidFill>
                        <a:srgbClr val="1E315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792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E315D"/>
                        </a:buClr>
                        <a:buSzPts val="2000"/>
                        <a:buFont typeface="DM Sans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254000" marB="254000" marR="254000" marL="2540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Helvetica Neue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- Big Title (Right)" showMasterSp="0">
  <p:cSld name="Image - Big Title (Right)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3"/>
          <p:cNvSpPr txBox="1"/>
          <p:nvPr>
            <p:ph idx="12" type="sldNum"/>
          </p:nvPr>
        </p:nvSpPr>
        <p:spPr>
          <a:xfrm>
            <a:off x="23283324" y="13045350"/>
            <a:ext cx="551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290" name="Google Shape;290;p23"/>
          <p:cNvSpPr/>
          <p:nvPr>
            <p:ph idx="2" type="pic"/>
          </p:nvPr>
        </p:nvSpPr>
        <p:spPr>
          <a:xfrm>
            <a:off x="-1512277" y="955533"/>
            <a:ext cx="13404600" cy="11679900"/>
          </a:xfrm>
          <a:prstGeom prst="roundRect">
            <a:avLst>
              <a:gd fmla="val 6128" name="adj"/>
            </a:avLst>
          </a:prstGeom>
          <a:noFill/>
          <a:ln>
            <a:noFill/>
          </a:ln>
        </p:spPr>
      </p:sp>
      <p:sp>
        <p:nvSpPr>
          <p:cNvPr id="291" name="Google Shape;291;p23"/>
          <p:cNvSpPr txBox="1"/>
          <p:nvPr>
            <p:ph idx="1" type="body"/>
          </p:nvPr>
        </p:nvSpPr>
        <p:spPr>
          <a:xfrm>
            <a:off x="13035190" y="6354190"/>
            <a:ext cx="101562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500"/>
              <a:buFont typeface="DM Sans"/>
              <a:buNone/>
              <a:defRPr b="1" i="0" sz="85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2" name="Google Shape;292;p23"/>
          <p:cNvSpPr txBox="1"/>
          <p:nvPr>
            <p:ph idx="3" type="body"/>
          </p:nvPr>
        </p:nvSpPr>
        <p:spPr>
          <a:xfrm>
            <a:off x="13035190" y="7894938"/>
            <a:ext cx="10160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293" name="Google Shape;29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374232" y="2136913"/>
            <a:ext cx="22092043" cy="10496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Dark" showMasterSp="0">
  <p:cSld name="TITLE_AND_BODY_2">
    <p:bg>
      <p:bgPr>
        <a:solidFill>
          <a:schemeClr val="accen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4"/>
          <p:cNvSpPr/>
          <p:nvPr/>
        </p:nvSpPr>
        <p:spPr>
          <a:xfrm>
            <a:off x="1031425" y="-1417975"/>
            <a:ext cx="3599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6" name="Google Shape;296;p24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7" name="Google Shape;297;p24"/>
          <p:cNvSpPr txBox="1"/>
          <p:nvPr>
            <p:ph idx="2" type="body"/>
          </p:nvPr>
        </p:nvSpPr>
        <p:spPr>
          <a:xfrm>
            <a:off x="1079500" y="5707173"/>
            <a:ext cx="222249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8" name="Google Shape;298;p24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299" name="Google Shape;299;p24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0" name="Google Shape;300;p24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1" name="Google Shape;301;p24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g 6@4x.png" id="302" name="Google Shape;30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4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04" name="Google Shape;304;p24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05" name="Google Shape;3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700" y="86451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Light" showMasterSp="0">
  <p:cSld name="Title - Light">
    <p:bg>
      <p:bgPr>
        <a:solidFill>
          <a:srgbClr val="FFFFF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5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g 6@4x.png" id="308" name="Google Shape;30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5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0" name="Google Shape;310;p25"/>
          <p:cNvSpPr txBox="1"/>
          <p:nvPr>
            <p:ph idx="2" type="body"/>
          </p:nvPr>
        </p:nvSpPr>
        <p:spPr>
          <a:xfrm>
            <a:off x="1079500" y="5824288"/>
            <a:ext cx="22224900" cy="13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1" name="Google Shape;311;p25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2" name="Google Shape;312;p25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3" name="Google Shape;313;p25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4" name="Google Shape;314;p25"/>
          <p:cNvSpPr txBox="1"/>
          <p:nvPr>
            <p:ph idx="6" type="body"/>
          </p:nvPr>
        </p:nvSpPr>
        <p:spPr>
          <a:xfrm>
            <a:off x="15133502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5" name="Google Shape;315;p25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16" name="Google Shape;316;p25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17" name="Google Shape;31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Dark Image" showMasterSp="0">
  <p:cSld name="Title - Dark Image">
    <p:bg>
      <p:bgPr>
        <a:solidFill>
          <a:schemeClr val="accent1"/>
        </a:solid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6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0" name="Google Shape;320;p26"/>
          <p:cNvSpPr txBox="1"/>
          <p:nvPr>
            <p:ph idx="1" type="body"/>
          </p:nvPr>
        </p:nvSpPr>
        <p:spPr>
          <a:xfrm>
            <a:off x="1079500" y="7525869"/>
            <a:ext cx="22224900" cy="10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DM Sans"/>
              <a:buNone/>
              <a:defRPr b="0" i="0" sz="6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1" name="Google Shape;321;p26"/>
          <p:cNvSpPr txBox="1"/>
          <p:nvPr>
            <p:ph idx="2" type="body"/>
          </p:nvPr>
        </p:nvSpPr>
        <p:spPr>
          <a:xfrm>
            <a:off x="1243200" y="5707173"/>
            <a:ext cx="22224900" cy="15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400"/>
              <a:buFont typeface="DM Sans"/>
              <a:buNone/>
              <a:defRPr b="1" i="0" sz="94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2" name="Google Shape;322;p26"/>
          <p:cNvSpPr txBox="1"/>
          <p:nvPr>
            <p:ph idx="3" type="body"/>
          </p:nvPr>
        </p:nvSpPr>
        <p:spPr>
          <a:xfrm>
            <a:off x="1209182" y="10729563"/>
            <a:ext cx="11318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3" name="Google Shape;323;p26"/>
          <p:cNvSpPr txBox="1"/>
          <p:nvPr>
            <p:ph idx="4" type="body"/>
          </p:nvPr>
        </p:nvSpPr>
        <p:spPr>
          <a:xfrm>
            <a:off x="1209182" y="11648613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4" name="Google Shape;324;p26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5" name="Google Shape;325;p26"/>
          <p:cNvSpPr txBox="1"/>
          <p:nvPr>
            <p:ph idx="6" type="body"/>
          </p:nvPr>
        </p:nvSpPr>
        <p:spPr>
          <a:xfrm>
            <a:off x="15133505" y="11648613"/>
            <a:ext cx="812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6" name="Google Shape;326;p26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27" name="Google Shape;327;p26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  <a:defRPr b="0" i="0" sz="24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g 6@4x.png" id="328" name="Google Shape;32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22410" y="-3760448"/>
            <a:ext cx="15642027" cy="8633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Dark" showMasterSp="0">
  <p:cSld name="Divider - Dark">
    <p:bg>
      <p:bgPr>
        <a:solidFill>
          <a:schemeClr val="accent1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7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32" name="Google Shape;332;p27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3" name="Google Shape;333;p27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g 32x.png" id="334" name="Google Shape;3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335" name="Google Shape;3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7"/>
          <p:cNvSpPr txBox="1"/>
          <p:nvPr>
            <p:ph idx="12" type="sldNum"/>
          </p:nvPr>
        </p:nvSpPr>
        <p:spPr>
          <a:xfrm>
            <a:off x="23075153" y="13034682"/>
            <a:ext cx="7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37" name="Google Shape;33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Light" showMasterSp="0">
  <p:cSld name="Divider - Light">
    <p:bg>
      <p:bgPr>
        <a:solidFill>
          <a:srgbClr val="FFFFFF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g 32x.png" id="340" name="Google Shape;34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341" name="Google Shape;34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8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3" name="Google Shape;343;p28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44" name="Google Shape;344;p28"/>
          <p:cNvSpPr txBox="1"/>
          <p:nvPr>
            <p:ph idx="12" type="sldNum"/>
          </p:nvPr>
        </p:nvSpPr>
        <p:spPr>
          <a:xfrm>
            <a:off x="23075153" y="13034682"/>
            <a:ext cx="75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45" name="Google Shape;34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00" y="10251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Image" showMasterSp="0">
  <p:cSld name="Divider - Image">
    <p:bg>
      <p:bgPr>
        <a:solidFill>
          <a:schemeClr val="accen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9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g 32x.png" id="348" name="Google Shape;34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129419" y="-800684"/>
            <a:ext cx="7298147" cy="153173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ame 132x.png" id="349" name="Google Shape;34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4572301" y="1010510"/>
            <a:ext cx="2813261" cy="281326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9"/>
          <p:cNvSpPr txBox="1"/>
          <p:nvPr>
            <p:ph idx="1" type="body"/>
          </p:nvPr>
        </p:nvSpPr>
        <p:spPr>
          <a:xfrm>
            <a:off x="1209182" y="9219545"/>
            <a:ext cx="1131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DM Sans"/>
              <a:buNone/>
              <a:defRPr b="1" i="0" sz="9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1" name="Google Shape;351;p29"/>
          <p:cNvSpPr txBox="1"/>
          <p:nvPr>
            <p:ph idx="2" type="body"/>
          </p:nvPr>
        </p:nvSpPr>
        <p:spPr>
          <a:xfrm>
            <a:off x="1209182" y="6753290"/>
            <a:ext cx="113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2" name="Google Shape;352;p29"/>
          <p:cNvSpPr txBox="1"/>
          <p:nvPr>
            <p:ph idx="12" type="sldNum"/>
          </p:nvPr>
        </p:nvSpPr>
        <p:spPr>
          <a:xfrm>
            <a:off x="23147873" y="13045350"/>
            <a:ext cx="68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53" name="Google Shape;3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- Light" showMasterSp="0">
  <p:cSld name="Contact - Light">
    <p:bg>
      <p:bgPr>
        <a:solidFill>
          <a:srgbClr val="FFFFFF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"/>
          <p:cNvSpPr/>
          <p:nvPr/>
        </p:nvSpPr>
        <p:spPr>
          <a:xfrm>
            <a:off x="1119253" y="10552007"/>
            <a:ext cx="6321300" cy="1269900"/>
          </a:xfrm>
          <a:prstGeom prst="roundRect">
            <a:avLst>
              <a:gd fmla="val 7600" name="adj"/>
            </a:avLst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6" name="Google Shape;356;p30"/>
          <p:cNvSpPr txBox="1"/>
          <p:nvPr>
            <p:ph idx="1" type="body"/>
          </p:nvPr>
        </p:nvSpPr>
        <p:spPr>
          <a:xfrm>
            <a:off x="1147521" y="10837757"/>
            <a:ext cx="6264600" cy="6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DM Sans"/>
              <a:buNone/>
              <a:defRPr b="0" i="0" sz="3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7" name="Google Shape;357;p30"/>
          <p:cNvSpPr txBox="1"/>
          <p:nvPr>
            <p:ph idx="2" type="body"/>
          </p:nvPr>
        </p:nvSpPr>
        <p:spPr>
          <a:xfrm>
            <a:off x="1185056" y="5747995"/>
            <a:ext cx="13433400" cy="31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8" name="Google Shape;358;p30"/>
          <p:cNvSpPr txBox="1"/>
          <p:nvPr>
            <p:ph idx="3" type="body"/>
          </p:nvPr>
        </p:nvSpPr>
        <p:spPr>
          <a:xfrm>
            <a:off x="1185056" y="9264484"/>
            <a:ext cx="13433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59" name="Google Shape;359;p30"/>
          <p:cNvSpPr txBox="1"/>
          <p:nvPr>
            <p:ph idx="4" type="body"/>
          </p:nvPr>
        </p:nvSpPr>
        <p:spPr>
          <a:xfrm>
            <a:off x="1185056" y="4343093"/>
            <a:ext cx="3671100" cy="10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0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60" name="Google Shape;360;p30">
            <a:hlinkClick r:id="rId2"/>
          </p:cNvPr>
          <p:cNvSpPr/>
          <p:nvPr>
            <p:ph idx="5" type="pic"/>
          </p:nvPr>
        </p:nvSpPr>
        <p:spPr>
          <a:xfrm>
            <a:off x="8032346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61" name="Google Shape;361;p30">
            <a:hlinkClick r:id="rId3"/>
          </p:cNvPr>
          <p:cNvSpPr/>
          <p:nvPr>
            <p:ph idx="6" type="pic"/>
          </p:nvPr>
        </p:nvSpPr>
        <p:spPr>
          <a:xfrm>
            <a:off x="9152770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g 6@4x.png" id="362" name="Google Shape;36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2410" y="-1225251"/>
            <a:ext cx="15642027" cy="863342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0">
            <a:hlinkClick r:id="rId5"/>
          </p:cNvPr>
          <p:cNvSpPr/>
          <p:nvPr>
            <p:ph idx="7" type="pic"/>
          </p:nvPr>
        </p:nvSpPr>
        <p:spPr>
          <a:xfrm>
            <a:off x="10273193" y="10882207"/>
            <a:ext cx="609600" cy="609600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30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5" name="Google Shape;365;p30"/>
          <p:cNvSpPr txBox="1"/>
          <p:nvPr>
            <p:ph idx="12" type="sldNum"/>
          </p:nvPr>
        </p:nvSpPr>
        <p:spPr>
          <a:xfrm>
            <a:off x="23225274" y="13045350"/>
            <a:ext cx="60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66" name="Google Shape;36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55700" y="-65949"/>
            <a:ext cx="3368376" cy="2619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 and Background">
  <p:cSld name="Content with Title and Background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/>
        </p:nvSpPr>
        <p:spPr>
          <a:xfrm>
            <a:off x="20867075" y="13045342"/>
            <a:ext cx="25167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2000"/>
              <a:buFont typeface="DM Sans"/>
              <a:buNone/>
            </a:pPr>
            <a:r>
              <a:rPr b="0" i="0" lang="en-NL" sz="2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www.egi.eu  |</a:t>
            </a:r>
            <a:endParaRPr/>
          </a:p>
        </p:txBody>
      </p:sp>
      <p:pic>
        <p:nvPicPr>
          <p:cNvPr descr="Image" id="30" name="Google Shape;30;p4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23383674" y="13045350"/>
            <a:ext cx="45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 without &quot;" showMasterSp="0">
  <p:cSld name="Quote - Light without &quot;">
    <p:bg>
      <p:bgPr>
        <a:solidFill>
          <a:srgbClr val="FFFFFF"/>
        </a:solidFill>
      </p:bgPr>
    </p:bg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68" name="Google Shape;36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1"/>
          <p:cNvSpPr txBox="1"/>
          <p:nvPr>
            <p:ph idx="1" type="body"/>
          </p:nvPr>
        </p:nvSpPr>
        <p:spPr>
          <a:xfrm>
            <a:off x="2438050" y="5693747"/>
            <a:ext cx="12751500" cy="14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0" name="Google Shape;370;p31"/>
          <p:cNvSpPr/>
          <p:nvPr>
            <p:ph idx="2" type="pic"/>
          </p:nvPr>
        </p:nvSpPr>
        <p:spPr>
          <a:xfrm>
            <a:off x="2584376" y="8918881"/>
            <a:ext cx="1781400" cy="17811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71" name="Google Shape;371;p31"/>
          <p:cNvSpPr/>
          <p:nvPr/>
        </p:nvSpPr>
        <p:spPr>
          <a:xfrm>
            <a:off x="2586281" y="8922124"/>
            <a:ext cx="1778100" cy="1778100"/>
          </a:xfrm>
          <a:prstGeom prst="ellipse">
            <a:avLst/>
          </a:prstGeom>
          <a:solidFill>
            <a:srgbClr val="005FAA">
              <a:alpha val="49410"/>
            </a:srgbClr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2" name="Google Shape;372;p31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3" name="Google Shape;373;p31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374" name="Google Shape;374;p31"/>
          <p:cNvSpPr txBox="1"/>
          <p:nvPr>
            <p:ph idx="3" type="body"/>
          </p:nvPr>
        </p:nvSpPr>
        <p:spPr>
          <a:xfrm>
            <a:off x="4944943" y="9173020"/>
            <a:ext cx="7737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61B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75" name="Google Shape;375;p31"/>
          <p:cNvSpPr txBox="1"/>
          <p:nvPr>
            <p:ph idx="4" type="body"/>
          </p:nvPr>
        </p:nvSpPr>
        <p:spPr>
          <a:xfrm>
            <a:off x="4944943" y="9953199"/>
            <a:ext cx="7737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376" name="Google Shape;37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ight &amp; no image" showMasterSp="0">
  <p:cSld name="Quote - Light &amp; no image">
    <p:bg>
      <p:bgPr>
        <a:solidFill>
          <a:srgbClr val="FFFFFF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78" name="Google Shape;378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2"/>
          <p:cNvSpPr txBox="1"/>
          <p:nvPr>
            <p:ph idx="1" type="body"/>
          </p:nvPr>
        </p:nvSpPr>
        <p:spPr>
          <a:xfrm>
            <a:off x="2589076" y="9715650"/>
            <a:ext cx="12699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0" name="Google Shape;380;p32"/>
          <p:cNvSpPr txBox="1"/>
          <p:nvPr>
            <p:ph idx="2" type="body"/>
          </p:nvPr>
        </p:nvSpPr>
        <p:spPr>
          <a:xfrm>
            <a:off x="2589076" y="10546712"/>
            <a:ext cx="126999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1" name="Google Shape;381;p32"/>
          <p:cNvSpPr txBox="1"/>
          <p:nvPr/>
        </p:nvSpPr>
        <p:spPr>
          <a:xfrm>
            <a:off x="2000100" y="577597"/>
            <a:ext cx="6828900" cy="9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60000"/>
              <a:buFont typeface="Arial"/>
              <a:buNone/>
            </a:pPr>
            <a:r>
              <a:rPr b="1" i="0" lang="en-NL" sz="600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82" name="Google Shape;382;p32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3" name="Google Shape;383;p32"/>
          <p:cNvSpPr txBox="1"/>
          <p:nvPr>
            <p:ph idx="3" type="body"/>
          </p:nvPr>
        </p:nvSpPr>
        <p:spPr>
          <a:xfrm>
            <a:off x="2589076" y="4997302"/>
            <a:ext cx="126999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4" name="Google Shape;384;p32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85" name="Google Shape;38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Blue &amp; no image" showMasterSp="0">
  <p:cSld name="Quote - Blue &amp; no image">
    <p:bg>
      <p:bgPr>
        <a:solidFill>
          <a:srgbClr val="005FAA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87" name="Google Shape;38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3"/>
          <p:cNvSpPr txBox="1"/>
          <p:nvPr>
            <p:ph idx="1" type="body"/>
          </p:nvPr>
        </p:nvSpPr>
        <p:spPr>
          <a:xfrm>
            <a:off x="2589076" y="9715650"/>
            <a:ext cx="126999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89" name="Google Shape;389;p33"/>
          <p:cNvSpPr txBox="1"/>
          <p:nvPr>
            <p:ph idx="2" type="body"/>
          </p:nvPr>
        </p:nvSpPr>
        <p:spPr>
          <a:xfrm>
            <a:off x="2589076" y="10546712"/>
            <a:ext cx="126999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0" name="Google Shape;390;p33"/>
          <p:cNvSpPr txBox="1"/>
          <p:nvPr/>
        </p:nvSpPr>
        <p:spPr>
          <a:xfrm>
            <a:off x="2000100" y="577597"/>
            <a:ext cx="6828900" cy="9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60000"/>
              <a:buFont typeface="Arial"/>
              <a:buNone/>
            </a:pPr>
            <a:r>
              <a:rPr b="1" i="0" lang="en-NL" sz="60000" u="none" cap="none" strike="noStrike">
                <a:solidFill>
                  <a:srgbClr val="EF82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>
            <a:off x="313398" y="-6413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2" name="Google Shape;392;p33"/>
          <p:cNvSpPr txBox="1"/>
          <p:nvPr>
            <p:ph idx="3" type="body"/>
          </p:nvPr>
        </p:nvSpPr>
        <p:spPr>
          <a:xfrm>
            <a:off x="2589076" y="4997302"/>
            <a:ext cx="12699900" cy="42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DM Sans"/>
              <a:buNone/>
              <a:defRPr b="1" i="0" sz="80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853439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853439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853439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85343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840"/>
              <a:buFont typeface="DM Sans"/>
              <a:buChar char="•"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3" name="Google Shape;393;p33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394" name="Google Shape;3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50" y="180225"/>
            <a:ext cx="1778102" cy="1382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Light" showMasterSp="0">
  <p:cSld name="Closing - Light">
    <p:bg>
      <p:bgPr>
        <a:solidFill>
          <a:srgbClr val="FFFFFF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96" name="Google Shape;39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974408" y="5242843"/>
            <a:ext cx="17939064" cy="8523463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4"/>
          <p:cNvSpPr txBox="1"/>
          <p:nvPr>
            <p:ph idx="1" type="body"/>
          </p:nvPr>
        </p:nvSpPr>
        <p:spPr>
          <a:xfrm>
            <a:off x="13019212" y="2334101"/>
            <a:ext cx="89583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8" name="Google Shape;398;p34"/>
          <p:cNvSpPr txBox="1"/>
          <p:nvPr>
            <p:ph idx="2" type="body"/>
          </p:nvPr>
        </p:nvSpPr>
        <p:spPr>
          <a:xfrm>
            <a:off x="13019213" y="5729097"/>
            <a:ext cx="89721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399" name="Google Shape;399;p34"/>
          <p:cNvSpPr txBox="1"/>
          <p:nvPr>
            <p:ph idx="3" type="body"/>
          </p:nvPr>
        </p:nvSpPr>
        <p:spPr>
          <a:xfrm>
            <a:off x="13019212" y="8750802"/>
            <a:ext cx="8972100" cy="96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500"/>
              <a:buFont typeface="DM Sans"/>
              <a:buNone/>
              <a:defRPr b="1" i="0" sz="55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400" name="Google Shape;40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5413" y="10402830"/>
            <a:ext cx="728239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4"/>
          <p:cNvSpPr txBox="1"/>
          <p:nvPr/>
        </p:nvSpPr>
        <p:spPr>
          <a:xfrm>
            <a:off x="14251175" y="10252475"/>
            <a:ext cx="7726200" cy="14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t/>
            </a:r>
            <a:endParaRPr sz="2400">
              <a:solidFill>
                <a:srgbClr val="99999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2" name="Google Shape;402;p34"/>
          <p:cNvSpPr/>
          <p:nvPr/>
        </p:nvSpPr>
        <p:spPr>
          <a:xfrm>
            <a:off x="1287822" y="-2530978"/>
            <a:ext cx="6196800" cy="77739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3" name="Google Shape;403;p34"/>
          <p:cNvSpPr txBox="1"/>
          <p:nvPr/>
        </p:nvSpPr>
        <p:spPr>
          <a:xfrm>
            <a:off x="13019213" y="6714498"/>
            <a:ext cx="288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-NL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endParaRPr/>
          </a:p>
        </p:txBody>
      </p:sp>
      <p:sp>
        <p:nvSpPr>
          <p:cNvPr id="404" name="Google Shape;404;p34"/>
          <p:cNvSpPr txBox="1"/>
          <p:nvPr/>
        </p:nvSpPr>
        <p:spPr>
          <a:xfrm>
            <a:off x="13019213" y="7641598"/>
            <a:ext cx="417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</a:pPr>
            <a:r>
              <a:rPr b="0" i="0" lang="en-NL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endParaRPr/>
          </a:p>
        </p:txBody>
      </p:sp>
      <p:sp>
        <p:nvSpPr>
          <p:cNvPr id="405" name="Google Shape;405;p34"/>
          <p:cNvSpPr txBox="1"/>
          <p:nvPr>
            <p:ph idx="4" type="body"/>
          </p:nvPr>
        </p:nvSpPr>
        <p:spPr>
          <a:xfrm>
            <a:off x="13682636" y="6714498"/>
            <a:ext cx="82950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06" name="Google Shape;406;p34"/>
          <p:cNvSpPr txBox="1"/>
          <p:nvPr>
            <p:ph idx="5" type="body"/>
          </p:nvPr>
        </p:nvSpPr>
        <p:spPr>
          <a:xfrm>
            <a:off x="13682636" y="7674261"/>
            <a:ext cx="8295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407" name="Google Shape;4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6751" y="114151"/>
            <a:ext cx="5785651" cy="44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Dark" showMasterSp="0">
  <p:cSld name="Closing - Dark">
    <p:bg>
      <p:bgPr>
        <a:solidFill>
          <a:schemeClr val="accent1"/>
        </a:solidFill>
      </p:bgPr>
    </p:bg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5"/>
          <p:cNvSpPr txBox="1"/>
          <p:nvPr>
            <p:ph idx="1" type="body"/>
          </p:nvPr>
        </p:nvSpPr>
        <p:spPr>
          <a:xfrm>
            <a:off x="2438050" y="4854090"/>
            <a:ext cx="9378300" cy="123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0" name="Google Shape;410;p35"/>
          <p:cNvSpPr txBox="1"/>
          <p:nvPr>
            <p:ph idx="2" type="body"/>
          </p:nvPr>
        </p:nvSpPr>
        <p:spPr>
          <a:xfrm>
            <a:off x="2438050" y="6909472"/>
            <a:ext cx="9378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11" name="Google Shape;411;p35"/>
          <p:cNvSpPr txBox="1"/>
          <p:nvPr>
            <p:ph idx="3" type="body"/>
          </p:nvPr>
        </p:nvSpPr>
        <p:spPr>
          <a:xfrm>
            <a:off x="2438050" y="10646726"/>
            <a:ext cx="60126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412" name="Google Shape;41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38050" y="8180185"/>
            <a:ext cx="622303" cy="6223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3" name="Google Shape;41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050" y="9127962"/>
            <a:ext cx="622303" cy="622303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35"/>
          <p:cNvSpPr/>
          <p:nvPr/>
        </p:nvSpPr>
        <p:spPr>
          <a:xfrm>
            <a:off x="2438047" y="-1845208"/>
            <a:ext cx="4614900" cy="57894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415" name="Google Shape;41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35"/>
          <p:cNvSpPr txBox="1"/>
          <p:nvPr/>
        </p:nvSpPr>
        <p:spPr>
          <a:xfrm>
            <a:off x="3771641" y="12648720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iMagine receives funding from the European Union’s Horizon Europe research and innovation programme under grant agreement No. 101058625</a:t>
            </a:r>
            <a:endParaRPr/>
          </a:p>
        </p:txBody>
      </p:sp>
      <p:pic>
        <p:nvPicPr>
          <p:cNvPr descr="img 32x.png" id="417" name="Google Shape;41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5400000">
            <a:off x="14519095" y="-5088052"/>
            <a:ext cx="8811388" cy="18493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8" name="Google Shape;418;p35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19" name="Google Shape;419;p35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0" name="Google Shape;420;p35"/>
          <p:cNvCxnSpPr/>
          <p:nvPr/>
        </p:nvCxnSpPr>
        <p:spPr>
          <a:xfrm rot="10800000">
            <a:off x="7306906" y="10695729"/>
            <a:ext cx="0" cy="8292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1" name="Google Shape;421;p35"/>
          <p:cNvSpPr txBox="1"/>
          <p:nvPr>
            <p:ph idx="4" type="body"/>
          </p:nvPr>
        </p:nvSpPr>
        <p:spPr>
          <a:xfrm>
            <a:off x="3523239" y="8010452"/>
            <a:ext cx="82932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2" name="Google Shape;422;p35"/>
          <p:cNvSpPr txBox="1"/>
          <p:nvPr>
            <p:ph idx="5" type="body"/>
          </p:nvPr>
        </p:nvSpPr>
        <p:spPr>
          <a:xfrm>
            <a:off x="3523239" y="8925831"/>
            <a:ext cx="8293200" cy="9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600"/>
              <a:buFont typeface="DM Sans"/>
              <a:buNone/>
              <a:defRPr b="0" i="0" sz="56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id="423" name="Google Shape;423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50025" y="0"/>
            <a:ext cx="4269773" cy="33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- Dark (Simple)" showMasterSp="0">
  <p:cSld name="Closing - Dark (Simple)">
    <p:bg>
      <p:bgPr>
        <a:solidFill>
          <a:schemeClr val="accent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6"/>
          <p:cNvSpPr txBox="1"/>
          <p:nvPr>
            <p:ph idx="1" type="body"/>
          </p:nvPr>
        </p:nvSpPr>
        <p:spPr>
          <a:xfrm>
            <a:off x="2438050" y="5092234"/>
            <a:ext cx="123189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DM Sans"/>
              <a:buNone/>
              <a:defRPr b="1" i="0" sz="80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26" name="Google Shape;426;p36"/>
          <p:cNvSpPr txBox="1"/>
          <p:nvPr>
            <p:ph idx="2" type="body"/>
          </p:nvPr>
        </p:nvSpPr>
        <p:spPr>
          <a:xfrm>
            <a:off x="2438049" y="6667500"/>
            <a:ext cx="123171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DM Sans"/>
              <a:buNone/>
              <a:defRPr b="0" i="0" sz="4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Image" id="427" name="Google Shape;42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28" name="Google Shape;42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9674" y="12602216"/>
            <a:ext cx="728240" cy="486708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36"/>
          <p:cNvSpPr txBox="1"/>
          <p:nvPr/>
        </p:nvSpPr>
        <p:spPr>
          <a:xfrm>
            <a:off x="3771641" y="12648720"/>
            <a:ext cx="11318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DM Sans"/>
              <a:buNone/>
            </a:pPr>
            <a:r>
              <a:rPr lang="en-NL" sz="24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IiMagine receives funding from the European Union’s Horizon Europe research and innovation programme under grant agreement No. 101058625</a:t>
            </a:r>
            <a:endParaRPr/>
          </a:p>
        </p:txBody>
      </p:sp>
      <p:pic>
        <p:nvPicPr>
          <p:cNvPr descr="Image" id="430" name="Google Shape;430;p36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05629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431" name="Google Shape;431;p36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26052" y="10805475"/>
            <a:ext cx="609602" cy="6096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36"/>
          <p:cNvCxnSpPr/>
          <p:nvPr/>
        </p:nvCxnSpPr>
        <p:spPr>
          <a:xfrm rot="10800000">
            <a:off x="7306906" y="10695729"/>
            <a:ext cx="0" cy="8292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3" name="Google Shape;433;p36"/>
          <p:cNvSpPr/>
          <p:nvPr/>
        </p:nvSpPr>
        <p:spPr>
          <a:xfrm>
            <a:off x="2438047" y="-1870608"/>
            <a:ext cx="4614900" cy="57894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4" name="Google Shape;434;p36"/>
          <p:cNvSpPr txBox="1"/>
          <p:nvPr/>
        </p:nvSpPr>
        <p:spPr>
          <a:xfrm>
            <a:off x="2438050" y="10646725"/>
            <a:ext cx="50568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5600"/>
              <a:buFont typeface="DM Sans"/>
              <a:buNone/>
            </a:pPr>
            <a:r>
              <a:rPr b="1" lang="en-NL" sz="29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https://www.imagine-ai.e</a:t>
            </a:r>
            <a:r>
              <a:rPr b="1" lang="en-NL" sz="29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u (coming soon…)</a:t>
            </a:r>
            <a:endParaRPr sz="300"/>
          </a:p>
        </p:txBody>
      </p:sp>
      <p:pic>
        <p:nvPicPr>
          <p:cNvPr id="435" name="Google Shape;43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0025" y="0"/>
            <a:ext cx="4269773" cy="332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Light (Only Title)" showMasterSp="0">
  <p:cSld name="Divider - Light (Only Title)">
    <p:bg>
      <p:bgPr>
        <a:solidFill>
          <a:srgbClr val="FFFFFF"/>
        </a:solidFill>
      </p:bgPr>
    </p:bg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7"/>
          <p:cNvSpPr txBox="1"/>
          <p:nvPr>
            <p:ph idx="1" type="body"/>
          </p:nvPr>
        </p:nvSpPr>
        <p:spPr>
          <a:xfrm>
            <a:off x="1198153" y="5867398"/>
            <a:ext cx="134028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2000"/>
              <a:buFont typeface="DM Sans"/>
              <a:buNone/>
              <a:defRPr b="1" i="0" sz="120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DM Sans"/>
              <a:buChar char="•"/>
              <a:defRPr b="1" i="0" sz="36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8" name="Google Shape;438;p37"/>
          <p:cNvSpPr/>
          <p:nvPr/>
        </p:nvSpPr>
        <p:spPr>
          <a:xfrm>
            <a:off x="1031423" y="-1646581"/>
            <a:ext cx="3512100" cy="44058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439" name="Google Shape;43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-5400000">
            <a:off x="13236399" y="2597724"/>
            <a:ext cx="13751183" cy="8528648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7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pic>
        <p:nvPicPr>
          <p:cNvPr id="441" name="Google Shape;4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625" y="-125155"/>
            <a:ext cx="3435898" cy="2671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ogo and Footer">
  <p:cSld name="Logo and Footer (Blank)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"/>
          <p:cNvSpPr txBox="1"/>
          <p:nvPr>
            <p:ph idx="12" type="sldNum"/>
          </p:nvPr>
        </p:nvSpPr>
        <p:spPr>
          <a:xfrm>
            <a:off x="23580042" y="13067768"/>
            <a:ext cx="349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  <a:defRPr b="0" i="0" sz="20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444" name="Google Shape;444;p38"/>
          <p:cNvSpPr/>
          <p:nvPr/>
        </p:nvSpPr>
        <p:spPr>
          <a:xfrm>
            <a:off x="313400" y="13067775"/>
            <a:ext cx="23266800" cy="54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Blank" showMasterSp="0">
  <p:cSld name="TITLE_AND_BODY_3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9"/>
          <p:cNvSpPr txBox="1"/>
          <p:nvPr>
            <p:ph idx="12" type="sldNum"/>
          </p:nvPr>
        </p:nvSpPr>
        <p:spPr>
          <a:xfrm>
            <a:off x="23198674" y="13045350"/>
            <a:ext cx="636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  <a:defRPr i="0" sz="5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i="0" sz="4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M Sans"/>
              <a:buChar char="o"/>
              <a:defRPr i="0" sz="4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DM Sans"/>
              <a:buChar char="•"/>
              <a:defRPr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9" name="Google Shape;449;p40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DM Sans"/>
              <a:buNone/>
              <a:defRPr i="0" sz="6700" u="none" cap="none" strike="noStrike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0" name="Google Shape;450;p40"/>
          <p:cNvSpPr txBox="1"/>
          <p:nvPr>
            <p:ph idx="2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DM Sans"/>
              <a:buNone/>
              <a:defRPr i="1" sz="53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DM Sans"/>
              <a:buNone/>
              <a:defRPr i="0" sz="40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None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i="0" sz="32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Icon">
  <p:cSld name="Content - 3 Horizontal Ic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35" name="Google Shape;35;p5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>
            <p:ph type="title"/>
          </p:nvPr>
        </p:nvSpPr>
        <p:spPr>
          <a:xfrm>
            <a:off x="2564146" y="810823"/>
            <a:ext cx="21031200" cy="8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1763211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3" type="body"/>
          </p:nvPr>
        </p:nvSpPr>
        <p:spPr>
          <a:xfrm>
            <a:off x="1763211" y="7922928"/>
            <a:ext cx="6350100" cy="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4" type="body"/>
          </p:nvPr>
        </p:nvSpPr>
        <p:spPr>
          <a:xfrm>
            <a:off x="901700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1" name="Google Shape;41;p5"/>
          <p:cNvSpPr txBox="1"/>
          <p:nvPr>
            <p:ph idx="5" type="body"/>
          </p:nvPr>
        </p:nvSpPr>
        <p:spPr>
          <a:xfrm>
            <a:off x="901700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6" type="body"/>
          </p:nvPr>
        </p:nvSpPr>
        <p:spPr>
          <a:xfrm>
            <a:off x="1678686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7" type="body"/>
          </p:nvPr>
        </p:nvSpPr>
        <p:spPr>
          <a:xfrm>
            <a:off x="1678686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45" name="Google Shape;45;p5"/>
          <p:cNvSpPr/>
          <p:nvPr>
            <p:ph idx="8" type="pic"/>
          </p:nvPr>
        </p:nvSpPr>
        <p:spPr>
          <a:xfrm>
            <a:off x="1763211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5"/>
          <p:cNvSpPr/>
          <p:nvPr>
            <p:ph idx="9" type="pic"/>
          </p:nvPr>
        </p:nvSpPr>
        <p:spPr>
          <a:xfrm>
            <a:off x="901700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5"/>
          <p:cNvSpPr/>
          <p:nvPr>
            <p:ph idx="13" type="pic"/>
          </p:nvPr>
        </p:nvSpPr>
        <p:spPr>
          <a:xfrm>
            <a:off x="1678686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1"/>
          <p:cNvSpPr txBox="1"/>
          <p:nvPr>
            <p:ph type="ctrTitle"/>
          </p:nvPr>
        </p:nvSpPr>
        <p:spPr>
          <a:xfrm>
            <a:off x="831222" y="1985533"/>
            <a:ext cx="22721700" cy="54735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/>
        </p:txBody>
      </p:sp>
      <p:sp>
        <p:nvSpPr>
          <p:cNvPr id="453" name="Google Shape;453;p41"/>
          <p:cNvSpPr txBox="1"/>
          <p:nvPr>
            <p:ph idx="1" type="subTitle"/>
          </p:nvPr>
        </p:nvSpPr>
        <p:spPr>
          <a:xfrm>
            <a:off x="831200" y="7557667"/>
            <a:ext cx="22721700" cy="211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500"/>
              <a:buNone/>
              <a:defRPr sz="7500"/>
            </a:lvl9pPr>
          </a:lstStyle>
          <a:p/>
        </p:txBody>
      </p:sp>
      <p:sp>
        <p:nvSpPr>
          <p:cNvPr id="454" name="Google Shape;454;p4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2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DM Sans"/>
              <a:buNone/>
              <a:defRPr i="0" sz="6700" u="none" cap="none" strike="noStrike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42"/>
          <p:cNvSpPr txBox="1"/>
          <p:nvPr>
            <p:ph idx="1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DM Sans"/>
              <a:buNone/>
              <a:defRPr i="1" sz="53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2 columns">
  <p:cSld name="Text 2 columns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DM Sans"/>
              <a:buNone/>
              <a:defRPr i="0" sz="6700" u="none" cap="none" strike="noStrike">
                <a:solidFill>
                  <a:srgbClr val="0E67AD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Google Shape;460;p43"/>
          <p:cNvSpPr txBox="1"/>
          <p:nvPr>
            <p:ph idx="1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7F7F7F"/>
              </a:buClr>
              <a:buSzPts val="5300"/>
              <a:buFont typeface="DM Sans"/>
              <a:buNone/>
              <a:defRPr i="1" sz="5300" u="none" cap="none" strike="noStrike">
                <a:solidFill>
                  <a:srgbClr val="7F7F7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1" name="Google Shape;461;p43"/>
          <p:cNvSpPr txBox="1"/>
          <p:nvPr>
            <p:ph idx="2" type="body"/>
          </p:nvPr>
        </p:nvSpPr>
        <p:spPr>
          <a:xfrm>
            <a:off x="471056" y="3651251"/>
            <a:ext cx="11512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  <a:defRPr i="0" sz="5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i="0" sz="4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M Sans"/>
              <a:buChar char="o"/>
              <a:defRPr i="0" sz="4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DM Sans"/>
              <a:buChar char="•"/>
              <a:defRPr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462" name="Google Shape;462;p43"/>
          <p:cNvSpPr txBox="1"/>
          <p:nvPr>
            <p:ph idx="3" type="body"/>
          </p:nvPr>
        </p:nvSpPr>
        <p:spPr>
          <a:xfrm>
            <a:off x="12399819" y="3651251"/>
            <a:ext cx="11512800" cy="85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DM Sans"/>
              <a:buChar char="•"/>
              <a:defRPr i="0" sz="5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DM Sans"/>
              <a:buChar char="▪"/>
              <a:defRPr i="0" sz="48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DM Sans"/>
              <a:buChar char="o"/>
              <a:defRPr i="0" sz="43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3937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M Sans"/>
              <a:buChar char="⮚"/>
              <a:defRPr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4635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DM Sans"/>
              <a:buChar char="•"/>
              <a:defRPr i="0" sz="37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M Sans"/>
              <a:buChar char="•"/>
              <a:defRPr i="0" sz="36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400"/>
              <a:buNone/>
              <a:defRPr/>
            </a:lvl9pPr>
          </a:lstStyle>
          <a:p/>
        </p:txBody>
      </p:sp>
      <p:sp>
        <p:nvSpPr>
          <p:cNvPr id="465" name="Google Shape;465;p4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6" name="Google Shape;466;p4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67" name="Google Shape;467;p4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with Lines 1">
  <p:cSld name="Content - 3 Vertical with Lines_1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69" name="Google Shape;469;p45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-936669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5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471" name="Google Shape;471;p45"/>
          <p:cNvSpPr txBox="1"/>
          <p:nvPr>
            <p:ph idx="1" type="body"/>
          </p:nvPr>
        </p:nvSpPr>
        <p:spPr>
          <a:xfrm>
            <a:off x="2563814" y="16033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2" name="Google Shape;472;p45"/>
          <p:cNvSpPr txBox="1"/>
          <p:nvPr>
            <p:ph idx="12" type="sldNum"/>
          </p:nvPr>
        </p:nvSpPr>
        <p:spPr>
          <a:xfrm>
            <a:off x="23351074" y="128929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473" name="Google Shape;473;p45"/>
          <p:cNvSpPr txBox="1"/>
          <p:nvPr>
            <p:ph idx="2" type="body"/>
          </p:nvPr>
        </p:nvSpPr>
        <p:spPr>
          <a:xfrm>
            <a:off x="2025367" y="43571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4" name="Google Shape;474;p45"/>
          <p:cNvSpPr txBox="1"/>
          <p:nvPr>
            <p:ph idx="3" type="body"/>
          </p:nvPr>
        </p:nvSpPr>
        <p:spPr>
          <a:xfrm>
            <a:off x="2025366" y="53078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5" name="Google Shape;475;p45"/>
          <p:cNvSpPr txBox="1"/>
          <p:nvPr/>
        </p:nvSpPr>
        <p:spPr>
          <a:xfrm>
            <a:off x="1015862" y="4295705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476" name="Google Shape;476;p45"/>
          <p:cNvSpPr txBox="1"/>
          <p:nvPr>
            <p:ph idx="4" type="body"/>
          </p:nvPr>
        </p:nvSpPr>
        <p:spPr>
          <a:xfrm>
            <a:off x="2025368" y="75801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7" name="Google Shape;477;p45"/>
          <p:cNvSpPr txBox="1"/>
          <p:nvPr>
            <p:ph idx="5" type="body"/>
          </p:nvPr>
        </p:nvSpPr>
        <p:spPr>
          <a:xfrm>
            <a:off x="2025367" y="85308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78" name="Google Shape;478;p45"/>
          <p:cNvSpPr txBox="1"/>
          <p:nvPr/>
        </p:nvSpPr>
        <p:spPr>
          <a:xfrm>
            <a:off x="1015862" y="7518711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479" name="Google Shape;479;p45"/>
          <p:cNvSpPr txBox="1"/>
          <p:nvPr>
            <p:ph idx="6" type="body"/>
          </p:nvPr>
        </p:nvSpPr>
        <p:spPr>
          <a:xfrm>
            <a:off x="2025368" y="13127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0" name="Google Shape;480;p45"/>
          <p:cNvSpPr txBox="1"/>
          <p:nvPr>
            <p:ph idx="7" type="body"/>
          </p:nvPr>
        </p:nvSpPr>
        <p:spPr>
          <a:xfrm>
            <a:off x="2025366" y="21491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1" name="Google Shape;481;p45"/>
          <p:cNvSpPr txBox="1"/>
          <p:nvPr/>
        </p:nvSpPr>
        <p:spPr>
          <a:xfrm>
            <a:off x="1015862" y="1632288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cxnSp>
        <p:nvCxnSpPr>
          <p:cNvPr id="482" name="Google Shape;482;p45"/>
          <p:cNvCxnSpPr/>
          <p:nvPr/>
        </p:nvCxnSpPr>
        <p:spPr>
          <a:xfrm>
            <a:off x="2025368" y="3882813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483" name="Google Shape;483;p45"/>
          <p:cNvCxnSpPr/>
          <p:nvPr/>
        </p:nvCxnSpPr>
        <p:spPr>
          <a:xfrm>
            <a:off x="2025368" y="69083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84" name="Google Shape;484;p45"/>
          <p:cNvSpPr txBox="1"/>
          <p:nvPr>
            <p:ph idx="8" type="body"/>
          </p:nvPr>
        </p:nvSpPr>
        <p:spPr>
          <a:xfrm>
            <a:off x="2025368" y="102131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5" name="Google Shape;485;p45"/>
          <p:cNvSpPr txBox="1"/>
          <p:nvPr>
            <p:ph idx="9" type="body"/>
          </p:nvPr>
        </p:nvSpPr>
        <p:spPr>
          <a:xfrm>
            <a:off x="2025367" y="111638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486" name="Google Shape;486;p45"/>
          <p:cNvSpPr txBox="1"/>
          <p:nvPr/>
        </p:nvSpPr>
        <p:spPr>
          <a:xfrm>
            <a:off x="1015862" y="10151711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/>
          </a:p>
        </p:txBody>
      </p:sp>
      <p:cxnSp>
        <p:nvCxnSpPr>
          <p:cNvPr id="487" name="Google Shape;487;p45"/>
          <p:cNvCxnSpPr/>
          <p:nvPr/>
        </p:nvCxnSpPr>
        <p:spPr>
          <a:xfrm>
            <a:off x="2025368" y="96937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Horizontal Icon with Box">
  <p:cSld name="Content - 3 Horizontal Icon with Box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869684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07335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16344985" y="3294515"/>
            <a:ext cx="7335600" cy="8136600"/>
          </a:xfrm>
          <a:prstGeom prst="roundRect">
            <a:avLst>
              <a:gd fmla="val 4218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dir="5400000" dist="25400">
              <a:srgbClr val="000000">
                <a:alpha val="5880"/>
              </a:srgbClr>
            </a:outerShdw>
          </a:effectLst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" id="52" name="Google Shape;52;p6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2" type="body"/>
          </p:nvPr>
        </p:nvSpPr>
        <p:spPr>
          <a:xfrm>
            <a:off x="1362528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6" name="Google Shape;56;p6"/>
          <p:cNvSpPr txBox="1"/>
          <p:nvPr>
            <p:ph idx="3" type="body"/>
          </p:nvPr>
        </p:nvSpPr>
        <p:spPr>
          <a:xfrm>
            <a:off x="1362528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4" type="body"/>
          </p:nvPr>
        </p:nvSpPr>
        <p:spPr>
          <a:xfrm>
            <a:off x="9017000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5" type="body"/>
          </p:nvPr>
        </p:nvSpPr>
        <p:spPr>
          <a:xfrm>
            <a:off x="9017000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6" type="body"/>
          </p:nvPr>
        </p:nvSpPr>
        <p:spPr>
          <a:xfrm>
            <a:off x="16837828" y="6110694"/>
            <a:ext cx="6350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7" type="body"/>
          </p:nvPr>
        </p:nvSpPr>
        <p:spPr>
          <a:xfrm>
            <a:off x="16837828" y="7922928"/>
            <a:ext cx="6350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62" name="Google Shape;62;p6"/>
          <p:cNvSpPr/>
          <p:nvPr>
            <p:ph idx="8" type="pic"/>
          </p:nvPr>
        </p:nvSpPr>
        <p:spPr>
          <a:xfrm>
            <a:off x="1362528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6"/>
          <p:cNvSpPr/>
          <p:nvPr>
            <p:ph idx="9" type="pic"/>
          </p:nvPr>
        </p:nvSpPr>
        <p:spPr>
          <a:xfrm>
            <a:off x="9017000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6"/>
          <p:cNvSpPr/>
          <p:nvPr>
            <p:ph idx="13" type="pic"/>
          </p:nvPr>
        </p:nvSpPr>
        <p:spPr>
          <a:xfrm>
            <a:off x="16837828" y="3866660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Icon with Big title">
  <p:cSld name="Content - 3 Vertical Icon with Big 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66" name="Google Shape;66;p7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13238491" y="3969054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3" type="body"/>
          </p:nvPr>
        </p:nvSpPr>
        <p:spPr>
          <a:xfrm>
            <a:off x="13238491" y="6813601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4" type="body"/>
          </p:nvPr>
        </p:nvSpPr>
        <p:spPr>
          <a:xfrm>
            <a:off x="13238491" y="9755637"/>
            <a:ext cx="93981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000"/>
              <a:buFont typeface="DM Sans"/>
              <a:buNone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0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5" type="body"/>
          </p:nvPr>
        </p:nvSpPr>
        <p:spPr>
          <a:xfrm>
            <a:off x="13238491" y="4765640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4" name="Google Shape;74;p7"/>
          <p:cNvSpPr txBox="1"/>
          <p:nvPr>
            <p:ph idx="6" type="body"/>
          </p:nvPr>
        </p:nvSpPr>
        <p:spPr>
          <a:xfrm>
            <a:off x="13238491" y="7610185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5" name="Google Shape;75;p7"/>
          <p:cNvSpPr txBox="1"/>
          <p:nvPr>
            <p:ph idx="7" type="body"/>
          </p:nvPr>
        </p:nvSpPr>
        <p:spPr>
          <a:xfrm>
            <a:off x="13238491" y="10552221"/>
            <a:ext cx="9398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6" name="Google Shape;76;p7"/>
          <p:cNvSpPr txBox="1"/>
          <p:nvPr>
            <p:ph idx="8" type="body"/>
          </p:nvPr>
        </p:nvSpPr>
        <p:spPr>
          <a:xfrm>
            <a:off x="999052" y="6026169"/>
            <a:ext cx="81759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7200"/>
              <a:buFont typeface="DM Sans"/>
              <a:buNone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72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7" name="Google Shape;77;p7"/>
          <p:cNvSpPr txBox="1"/>
          <p:nvPr>
            <p:ph idx="9" type="body"/>
          </p:nvPr>
        </p:nvSpPr>
        <p:spPr>
          <a:xfrm>
            <a:off x="999052" y="8663253"/>
            <a:ext cx="657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40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8" name="Google Shape;78;p7"/>
          <p:cNvSpPr/>
          <p:nvPr>
            <p:ph idx="13" type="pic"/>
          </p:nvPr>
        </p:nvSpPr>
        <p:spPr>
          <a:xfrm>
            <a:off x="10427608" y="3586441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7"/>
          <p:cNvSpPr/>
          <p:nvPr>
            <p:ph idx="14" type="pic"/>
          </p:nvPr>
        </p:nvSpPr>
        <p:spPr>
          <a:xfrm>
            <a:off x="10427608" y="6472695"/>
            <a:ext cx="2031900" cy="20319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7"/>
          <p:cNvSpPr/>
          <p:nvPr>
            <p:ph idx="15" type="pic"/>
          </p:nvPr>
        </p:nvSpPr>
        <p:spPr>
          <a:xfrm>
            <a:off x="10427608" y="9358949"/>
            <a:ext cx="2031900" cy="2031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4 Icon">
  <p:cSld name="Content - 4 Ic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82" name="Google Shape;82;p8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84" name="Google Shape;84;p8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1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5" name="Google Shape;85;p8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86" name="Google Shape;86;p8"/>
          <p:cNvSpPr txBox="1"/>
          <p:nvPr>
            <p:ph idx="2" type="body"/>
          </p:nvPr>
        </p:nvSpPr>
        <p:spPr>
          <a:xfrm>
            <a:off x="1094735" y="4461632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7" name="Google Shape;87;p8"/>
          <p:cNvSpPr txBox="1"/>
          <p:nvPr>
            <p:ph idx="3" type="body"/>
          </p:nvPr>
        </p:nvSpPr>
        <p:spPr>
          <a:xfrm>
            <a:off x="1094738" y="6070641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8" name="Google Shape;88;p8"/>
          <p:cNvSpPr txBox="1"/>
          <p:nvPr>
            <p:ph idx="4" type="body"/>
          </p:nvPr>
        </p:nvSpPr>
        <p:spPr>
          <a:xfrm>
            <a:off x="9969729" y="4461632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9" name="Google Shape;89;p8"/>
          <p:cNvSpPr txBox="1"/>
          <p:nvPr>
            <p:ph idx="5" type="body"/>
          </p:nvPr>
        </p:nvSpPr>
        <p:spPr>
          <a:xfrm>
            <a:off x="9969730" y="6070643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6" type="body"/>
          </p:nvPr>
        </p:nvSpPr>
        <p:spPr>
          <a:xfrm>
            <a:off x="1094736" y="9779054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1" name="Google Shape;91;p8"/>
          <p:cNvSpPr txBox="1"/>
          <p:nvPr>
            <p:ph idx="7" type="body"/>
          </p:nvPr>
        </p:nvSpPr>
        <p:spPr>
          <a:xfrm>
            <a:off x="1094738" y="11388065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2" name="Google Shape;92;p8"/>
          <p:cNvSpPr txBox="1"/>
          <p:nvPr>
            <p:ph idx="8" type="body"/>
          </p:nvPr>
        </p:nvSpPr>
        <p:spPr>
          <a:xfrm>
            <a:off x="9969730" y="9779054"/>
            <a:ext cx="6452100" cy="14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sz="4800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3" name="Google Shape;93;p8"/>
          <p:cNvSpPr txBox="1"/>
          <p:nvPr>
            <p:ph idx="9" type="body"/>
          </p:nvPr>
        </p:nvSpPr>
        <p:spPr>
          <a:xfrm>
            <a:off x="9969730" y="11388065"/>
            <a:ext cx="64521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3600"/>
              <a:buFont typeface="DM Sans"/>
              <a:buNone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sz="3600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94" name="Google Shape;94;p8"/>
          <p:cNvSpPr/>
          <p:nvPr>
            <p:ph idx="13" type="pic"/>
          </p:nvPr>
        </p:nvSpPr>
        <p:spPr>
          <a:xfrm>
            <a:off x="1110331" y="2683074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8"/>
          <p:cNvSpPr/>
          <p:nvPr>
            <p:ph idx="14" type="pic"/>
          </p:nvPr>
        </p:nvSpPr>
        <p:spPr>
          <a:xfrm>
            <a:off x="9969730" y="2683074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8"/>
          <p:cNvSpPr/>
          <p:nvPr>
            <p:ph idx="15" type="pic"/>
          </p:nvPr>
        </p:nvSpPr>
        <p:spPr>
          <a:xfrm>
            <a:off x="1110331" y="8000496"/>
            <a:ext cx="1524000" cy="15240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8"/>
          <p:cNvSpPr/>
          <p:nvPr>
            <p:ph idx="16" type="pic"/>
          </p:nvPr>
        </p:nvSpPr>
        <p:spPr>
          <a:xfrm>
            <a:off x="9969730" y="8000496"/>
            <a:ext cx="1524000" cy="152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with Lines">
  <p:cSld name="Content - 3 Vertical with Lines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99" name="Google Shape;99;p9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-936669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9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1" type="body"/>
          </p:nvPr>
        </p:nvSpPr>
        <p:spPr>
          <a:xfrm>
            <a:off x="2563814" y="16033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2" name="Google Shape;102;p9"/>
          <p:cNvSpPr txBox="1"/>
          <p:nvPr>
            <p:ph idx="12" type="sldNum"/>
          </p:nvPr>
        </p:nvSpPr>
        <p:spPr>
          <a:xfrm>
            <a:off x="23351074" y="12892950"/>
            <a:ext cx="48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03" name="Google Shape;103;p9"/>
          <p:cNvSpPr txBox="1"/>
          <p:nvPr>
            <p:ph idx="2" type="body"/>
          </p:nvPr>
        </p:nvSpPr>
        <p:spPr>
          <a:xfrm>
            <a:off x="2025367" y="43571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4" name="Google Shape;104;p9"/>
          <p:cNvSpPr txBox="1"/>
          <p:nvPr>
            <p:ph idx="3" type="body"/>
          </p:nvPr>
        </p:nvSpPr>
        <p:spPr>
          <a:xfrm>
            <a:off x="2025366" y="53078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5" name="Google Shape;105;p9"/>
          <p:cNvSpPr txBox="1"/>
          <p:nvPr/>
        </p:nvSpPr>
        <p:spPr>
          <a:xfrm>
            <a:off x="1015862" y="4295705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2</a:t>
            </a:r>
            <a:endParaRPr/>
          </a:p>
        </p:txBody>
      </p:sp>
      <p:sp>
        <p:nvSpPr>
          <p:cNvPr id="106" name="Google Shape;106;p9"/>
          <p:cNvSpPr txBox="1"/>
          <p:nvPr>
            <p:ph idx="4" type="body"/>
          </p:nvPr>
        </p:nvSpPr>
        <p:spPr>
          <a:xfrm>
            <a:off x="2025368" y="75801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7" name="Google Shape;107;p9"/>
          <p:cNvSpPr txBox="1"/>
          <p:nvPr>
            <p:ph idx="5" type="body"/>
          </p:nvPr>
        </p:nvSpPr>
        <p:spPr>
          <a:xfrm>
            <a:off x="2025367" y="85308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8" name="Google Shape;108;p9"/>
          <p:cNvSpPr txBox="1"/>
          <p:nvPr/>
        </p:nvSpPr>
        <p:spPr>
          <a:xfrm>
            <a:off x="1015862" y="7518711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3</a:t>
            </a:r>
            <a:endParaRPr/>
          </a:p>
        </p:txBody>
      </p:sp>
      <p:sp>
        <p:nvSpPr>
          <p:cNvPr id="109" name="Google Shape;109;p9"/>
          <p:cNvSpPr txBox="1"/>
          <p:nvPr>
            <p:ph idx="6" type="body"/>
          </p:nvPr>
        </p:nvSpPr>
        <p:spPr>
          <a:xfrm>
            <a:off x="2025368" y="13127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0" name="Google Shape;110;p9"/>
          <p:cNvSpPr txBox="1"/>
          <p:nvPr>
            <p:ph idx="7" type="body"/>
          </p:nvPr>
        </p:nvSpPr>
        <p:spPr>
          <a:xfrm>
            <a:off x="2025366" y="21491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1" name="Google Shape;111;p9"/>
          <p:cNvSpPr txBox="1"/>
          <p:nvPr/>
        </p:nvSpPr>
        <p:spPr>
          <a:xfrm>
            <a:off x="1015862" y="1632288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b="0" i="0" lang="en-NL" sz="4800" u="none" cap="none" strike="noStrike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  <a:endParaRPr/>
          </a:p>
        </p:txBody>
      </p:sp>
      <p:cxnSp>
        <p:nvCxnSpPr>
          <p:cNvPr id="112" name="Google Shape;112;p9"/>
          <p:cNvCxnSpPr/>
          <p:nvPr/>
        </p:nvCxnSpPr>
        <p:spPr>
          <a:xfrm>
            <a:off x="2025368" y="3882813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13" name="Google Shape;113;p9"/>
          <p:cNvCxnSpPr/>
          <p:nvPr/>
        </p:nvCxnSpPr>
        <p:spPr>
          <a:xfrm>
            <a:off x="2025368" y="69083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4" name="Google Shape;114;p9"/>
          <p:cNvSpPr txBox="1"/>
          <p:nvPr>
            <p:ph idx="8" type="body"/>
          </p:nvPr>
        </p:nvSpPr>
        <p:spPr>
          <a:xfrm>
            <a:off x="2025368" y="102131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5" name="Google Shape;115;p9"/>
          <p:cNvSpPr txBox="1"/>
          <p:nvPr>
            <p:ph idx="9" type="body"/>
          </p:nvPr>
        </p:nvSpPr>
        <p:spPr>
          <a:xfrm>
            <a:off x="2025367" y="111638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16" name="Google Shape;116;p9"/>
          <p:cNvSpPr txBox="1"/>
          <p:nvPr/>
        </p:nvSpPr>
        <p:spPr>
          <a:xfrm>
            <a:off x="1015862" y="10151711"/>
            <a:ext cx="60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0"/>
              </a:buClr>
              <a:buSzPts val="4800"/>
              <a:buFont typeface="DM Sans"/>
              <a:buNone/>
            </a:pPr>
            <a:r>
              <a:rPr lang="en-NL" sz="4800">
                <a:solidFill>
                  <a:srgbClr val="EF8200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endParaRPr/>
          </a:p>
        </p:txBody>
      </p:sp>
      <p:cxnSp>
        <p:nvCxnSpPr>
          <p:cNvPr id="117" name="Google Shape;117;p9"/>
          <p:cNvCxnSpPr/>
          <p:nvPr/>
        </p:nvCxnSpPr>
        <p:spPr>
          <a:xfrm>
            <a:off x="2025368" y="96937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- 3 Vertical with Bullet">
  <p:cSld name="Content - 3 Vertical with Bulle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9" name="Google Shape;119;p10"/>
          <p:cNvPicPr preferRelativeResize="0"/>
          <p:nvPr/>
        </p:nvPicPr>
        <p:blipFill rotWithShape="1">
          <a:blip r:embed="rId2">
            <a:alphaModFix amt="24770"/>
          </a:blip>
          <a:srcRect b="0" l="0" r="0" t="0"/>
          <a:stretch/>
        </p:blipFill>
        <p:spPr>
          <a:xfrm>
            <a:off x="19856949" y="815931"/>
            <a:ext cx="4902204" cy="123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/>
          <p:nvPr>
            <p:ph type="title"/>
          </p:nvPr>
        </p:nvSpPr>
        <p:spPr>
          <a:xfrm>
            <a:off x="2564146" y="859196"/>
            <a:ext cx="210312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1B0"/>
              </a:buClr>
              <a:buSzPts val="5400"/>
              <a:buFont typeface="DM Sans"/>
              <a:buNone/>
              <a:defRPr>
                <a:solidFill>
                  <a:srgbClr val="0061B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1800"/>
              <a:buNone/>
              <a:defRPr/>
            </a:lvl9pPr>
          </a:lstStyle>
          <a:p/>
        </p:txBody>
      </p:sp>
      <p:sp>
        <p:nvSpPr>
          <p:cNvPr id="121" name="Google Shape;121;p10"/>
          <p:cNvSpPr txBox="1"/>
          <p:nvPr>
            <p:ph idx="1" type="body"/>
          </p:nvPr>
        </p:nvSpPr>
        <p:spPr>
          <a:xfrm>
            <a:off x="2563814" y="1755775"/>
            <a:ext cx="21031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3100"/>
              <a:buFont typeface="DM Sans"/>
              <a:buNone/>
              <a:defRPr b="0" i="0" sz="31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23367999" y="13045350"/>
            <a:ext cx="46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sz="18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 b="0" i="0" u="none" cap="none" strike="noStrike"/>
          </a:p>
        </p:txBody>
      </p:sp>
      <p:sp>
        <p:nvSpPr>
          <p:cNvPr id="123" name="Google Shape;123;p10"/>
          <p:cNvSpPr txBox="1"/>
          <p:nvPr>
            <p:ph idx="2" type="body"/>
          </p:nvPr>
        </p:nvSpPr>
        <p:spPr>
          <a:xfrm>
            <a:off x="2025367" y="6109742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4" name="Google Shape;124;p10"/>
          <p:cNvSpPr txBox="1"/>
          <p:nvPr>
            <p:ph idx="3" type="body"/>
          </p:nvPr>
        </p:nvSpPr>
        <p:spPr>
          <a:xfrm>
            <a:off x="2025366" y="7060439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5" name="Google Shape;125;p10"/>
          <p:cNvSpPr txBox="1"/>
          <p:nvPr>
            <p:ph idx="4" type="body"/>
          </p:nvPr>
        </p:nvSpPr>
        <p:spPr>
          <a:xfrm>
            <a:off x="2025368" y="9332748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6" name="Google Shape;126;p10"/>
          <p:cNvSpPr txBox="1"/>
          <p:nvPr>
            <p:ph idx="5" type="body"/>
          </p:nvPr>
        </p:nvSpPr>
        <p:spPr>
          <a:xfrm>
            <a:off x="2025367" y="10283444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7" name="Google Shape;127;p10"/>
          <p:cNvSpPr txBox="1"/>
          <p:nvPr>
            <p:ph idx="6" type="body"/>
          </p:nvPr>
        </p:nvSpPr>
        <p:spPr>
          <a:xfrm>
            <a:off x="2025368" y="3065324"/>
            <a:ext cx="15240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4800"/>
              <a:buFont typeface="DM Sans"/>
              <a:buNone/>
              <a:defRPr b="1" i="0" sz="48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28" name="Google Shape;128;p10"/>
          <p:cNvSpPr txBox="1"/>
          <p:nvPr>
            <p:ph idx="7" type="body"/>
          </p:nvPr>
        </p:nvSpPr>
        <p:spPr>
          <a:xfrm>
            <a:off x="2025366" y="3901720"/>
            <a:ext cx="1524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4000"/>
              <a:buFont typeface="DM Sans"/>
              <a:buNone/>
              <a:defRPr b="0" i="0" sz="40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509778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509778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509778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509778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509778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509778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509778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509778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28"/>
              <a:buFont typeface="Helvetica Neue"/>
              <a:buChar char="•"/>
              <a:defRPr b="1" i="0" sz="3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cxnSp>
        <p:nvCxnSpPr>
          <p:cNvPr id="129" name="Google Shape;129;p10"/>
          <p:cNvCxnSpPr/>
          <p:nvPr/>
        </p:nvCxnSpPr>
        <p:spPr>
          <a:xfrm>
            <a:off x="2025368" y="5635413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cxnSp>
        <p:nvCxnSpPr>
          <p:cNvPr id="130" name="Google Shape;130;p10"/>
          <p:cNvCxnSpPr/>
          <p:nvPr/>
        </p:nvCxnSpPr>
        <p:spPr>
          <a:xfrm>
            <a:off x="2025368" y="8813388"/>
            <a:ext cx="15132000" cy="0"/>
          </a:xfrm>
          <a:prstGeom prst="straightConnector1">
            <a:avLst/>
          </a:prstGeom>
          <a:noFill/>
          <a:ln cap="flat" cmpd="sng" w="12700">
            <a:solidFill>
              <a:srgbClr val="999999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1" name="Google Shape;131;p10"/>
          <p:cNvSpPr/>
          <p:nvPr/>
        </p:nvSpPr>
        <p:spPr>
          <a:xfrm>
            <a:off x="1083888" y="3331529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1083888" y="6395571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3" name="Google Shape;133;p10"/>
          <p:cNvSpPr/>
          <p:nvPr/>
        </p:nvSpPr>
        <p:spPr>
          <a:xfrm>
            <a:off x="1083888" y="9603992"/>
            <a:ext cx="206400" cy="206400"/>
          </a:xfrm>
          <a:prstGeom prst="ellipse">
            <a:avLst/>
          </a:prstGeom>
          <a:solidFill>
            <a:srgbClr val="EF8200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1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21.xml"/><Relationship Id="rId44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20.xml"/><Relationship Id="rId43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23.xml"/><Relationship Id="rId46" Type="http://schemas.openxmlformats.org/officeDocument/2006/relationships/theme" Target="../theme/theme2.xml"/><Relationship Id="rId23" Type="http://schemas.openxmlformats.org/officeDocument/2006/relationships/slideLayout" Target="../slideLayouts/slideLayout22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37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13.xml"/><Relationship Id="rId3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16.xml"/><Relationship Id="rId39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15.xml"/><Relationship Id="rId3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27485" y="-488938"/>
            <a:ext cx="1926000" cy="2416200"/>
          </a:xfrm>
          <a:prstGeom prst="roundRect">
            <a:avLst>
              <a:gd fmla="val 1881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"/>
              <a:buNone/>
            </a:pPr>
            <a:r>
              <a:t/>
            </a:r>
            <a:endParaRPr b="0" i="0" sz="2400" u="none" cap="none" strike="noStrike">
              <a:solidFill>
                <a:srgbClr val="5E5E5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564146" y="720667"/>
            <a:ext cx="21971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600"/>
              <a:buFont typeface="DM Sans"/>
              <a:buNone/>
              <a:defRPr b="1" i="0" sz="56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5400"/>
              <a:buFont typeface="DM Sans"/>
              <a:buNone/>
              <a:defRPr b="1" i="0" sz="5400" u="none" cap="none" strike="noStrike">
                <a:solidFill>
                  <a:srgbClr val="005FAA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8" name="Google Shape;8;p1"/>
          <p:cNvSpPr txBox="1"/>
          <p:nvPr/>
        </p:nvSpPr>
        <p:spPr>
          <a:xfrm>
            <a:off x="487718" y="13220167"/>
            <a:ext cx="9652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DM Sans"/>
              <a:buNone/>
            </a:pPr>
            <a:r>
              <a:rPr lang="en-NL" sz="2000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rPr>
              <a:t>EGI Conference 2023, Poznan</a:t>
            </a:r>
            <a:endParaRPr/>
          </a:p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23170430" y="13031659"/>
            <a:ext cx="72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  <a:defRPr b="0" i="0" sz="18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411525" y="163100"/>
            <a:ext cx="1709875" cy="132961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  <p:sldLayoutId id="2147483689" r:id="rId43"/>
    <p:sldLayoutId id="2147483690" r:id="rId44"/>
    <p:sldLayoutId id="2147483691" r:id="rId4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1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Relationship Id="rId5" Type="http://schemas.openxmlformats.org/officeDocument/2006/relationships/image" Target="../media/image53.png"/><Relationship Id="rId6" Type="http://schemas.openxmlformats.org/officeDocument/2006/relationships/image" Target="../media/image43.png"/><Relationship Id="rId7" Type="http://schemas.openxmlformats.org/officeDocument/2006/relationships/image" Target="../media/image60.png"/><Relationship Id="rId8" Type="http://schemas.openxmlformats.org/officeDocument/2006/relationships/image" Target="../media/image61.png"/><Relationship Id="rId11" Type="http://schemas.openxmlformats.org/officeDocument/2006/relationships/image" Target="../media/image75.png"/><Relationship Id="rId10" Type="http://schemas.openxmlformats.org/officeDocument/2006/relationships/image" Target="../media/image72.png"/><Relationship Id="rId13" Type="http://schemas.openxmlformats.org/officeDocument/2006/relationships/image" Target="../media/image78.png"/><Relationship Id="rId12" Type="http://schemas.openxmlformats.org/officeDocument/2006/relationships/image" Target="../media/image77.png"/><Relationship Id="rId15" Type="http://schemas.openxmlformats.org/officeDocument/2006/relationships/image" Target="../media/image79.png"/><Relationship Id="rId14" Type="http://schemas.openxmlformats.org/officeDocument/2006/relationships/image" Target="../media/image81.png"/><Relationship Id="rId16" Type="http://schemas.openxmlformats.org/officeDocument/2006/relationships/image" Target="../media/image8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8.png"/><Relationship Id="rId4" Type="http://schemas.openxmlformats.org/officeDocument/2006/relationships/hyperlink" Target="https://zenodo.org/record/7760413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2.png"/><Relationship Id="rId4" Type="http://schemas.openxmlformats.org/officeDocument/2006/relationships/image" Target="../media/image89.png"/><Relationship Id="rId5" Type="http://schemas.openxmlformats.org/officeDocument/2006/relationships/image" Target="../media/image87.png"/><Relationship Id="rId6" Type="http://schemas.openxmlformats.org/officeDocument/2006/relationships/image" Target="../media/image8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54.png"/><Relationship Id="rId22" Type="http://schemas.openxmlformats.org/officeDocument/2006/relationships/image" Target="../media/image40.png"/><Relationship Id="rId21" Type="http://schemas.openxmlformats.org/officeDocument/2006/relationships/image" Target="../media/image43.png"/><Relationship Id="rId24" Type="http://schemas.openxmlformats.org/officeDocument/2006/relationships/image" Target="../media/image47.png"/><Relationship Id="rId23" Type="http://schemas.openxmlformats.org/officeDocument/2006/relationships/image" Target="../media/image39.jp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gif"/><Relationship Id="rId4" Type="http://schemas.openxmlformats.org/officeDocument/2006/relationships/image" Target="../media/image37.jpg"/><Relationship Id="rId9" Type="http://schemas.openxmlformats.org/officeDocument/2006/relationships/image" Target="../media/image29.png"/><Relationship Id="rId26" Type="http://schemas.openxmlformats.org/officeDocument/2006/relationships/image" Target="../media/image50.png"/><Relationship Id="rId25" Type="http://schemas.openxmlformats.org/officeDocument/2006/relationships/image" Target="../media/image49.png"/><Relationship Id="rId28" Type="http://schemas.openxmlformats.org/officeDocument/2006/relationships/image" Target="../media/image57.png"/><Relationship Id="rId27" Type="http://schemas.openxmlformats.org/officeDocument/2006/relationships/image" Target="../media/image48.jpg"/><Relationship Id="rId5" Type="http://schemas.openxmlformats.org/officeDocument/2006/relationships/image" Target="../media/image28.png"/><Relationship Id="rId6" Type="http://schemas.openxmlformats.org/officeDocument/2006/relationships/image" Target="../media/image27.gif"/><Relationship Id="rId29" Type="http://schemas.openxmlformats.org/officeDocument/2006/relationships/image" Target="../media/image51.png"/><Relationship Id="rId7" Type="http://schemas.openxmlformats.org/officeDocument/2006/relationships/image" Target="../media/image23.gif"/><Relationship Id="rId8" Type="http://schemas.openxmlformats.org/officeDocument/2006/relationships/image" Target="../media/image30.png"/><Relationship Id="rId31" Type="http://schemas.openxmlformats.org/officeDocument/2006/relationships/image" Target="../media/image59.png"/><Relationship Id="rId30" Type="http://schemas.openxmlformats.org/officeDocument/2006/relationships/image" Target="../media/image52.jpg"/><Relationship Id="rId11" Type="http://schemas.openxmlformats.org/officeDocument/2006/relationships/image" Target="../media/image34.png"/><Relationship Id="rId33" Type="http://schemas.openxmlformats.org/officeDocument/2006/relationships/image" Target="../media/image44.jpg"/><Relationship Id="rId10" Type="http://schemas.openxmlformats.org/officeDocument/2006/relationships/image" Target="../media/image24.png"/><Relationship Id="rId32" Type="http://schemas.openxmlformats.org/officeDocument/2006/relationships/image" Target="../media/image58.png"/><Relationship Id="rId13" Type="http://schemas.openxmlformats.org/officeDocument/2006/relationships/image" Target="../media/image32.gif"/><Relationship Id="rId35" Type="http://schemas.openxmlformats.org/officeDocument/2006/relationships/image" Target="../media/image55.png"/><Relationship Id="rId12" Type="http://schemas.openxmlformats.org/officeDocument/2006/relationships/image" Target="../media/image36.png"/><Relationship Id="rId34" Type="http://schemas.openxmlformats.org/officeDocument/2006/relationships/image" Target="../media/image56.png"/><Relationship Id="rId15" Type="http://schemas.openxmlformats.org/officeDocument/2006/relationships/image" Target="../media/image33.jpg"/><Relationship Id="rId37" Type="http://schemas.openxmlformats.org/officeDocument/2006/relationships/image" Target="../media/image46.png"/><Relationship Id="rId14" Type="http://schemas.openxmlformats.org/officeDocument/2006/relationships/image" Target="../media/image35.gif"/><Relationship Id="rId36" Type="http://schemas.openxmlformats.org/officeDocument/2006/relationships/image" Target="../media/image60.png"/><Relationship Id="rId17" Type="http://schemas.openxmlformats.org/officeDocument/2006/relationships/image" Target="../media/image53.png"/><Relationship Id="rId16" Type="http://schemas.openxmlformats.org/officeDocument/2006/relationships/image" Target="../media/image42.jpg"/><Relationship Id="rId38" Type="http://schemas.openxmlformats.org/officeDocument/2006/relationships/image" Target="../media/image61.png"/><Relationship Id="rId19" Type="http://schemas.openxmlformats.org/officeDocument/2006/relationships/image" Target="../media/image45.jpg"/><Relationship Id="rId18" Type="http://schemas.openxmlformats.org/officeDocument/2006/relationships/image" Target="../media/image4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3.jpg"/><Relationship Id="rId4" Type="http://schemas.openxmlformats.org/officeDocument/2006/relationships/image" Target="../media/image65.gif"/><Relationship Id="rId9" Type="http://schemas.openxmlformats.org/officeDocument/2006/relationships/image" Target="../media/image68.png"/><Relationship Id="rId5" Type="http://schemas.openxmlformats.org/officeDocument/2006/relationships/image" Target="../media/image66.png"/><Relationship Id="rId6" Type="http://schemas.openxmlformats.org/officeDocument/2006/relationships/image" Target="../media/image62.png"/><Relationship Id="rId7" Type="http://schemas.openxmlformats.org/officeDocument/2006/relationships/image" Target="../media/image64.png"/><Relationship Id="rId8" Type="http://schemas.openxmlformats.org/officeDocument/2006/relationships/image" Target="../media/image6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0.png"/><Relationship Id="rId4" Type="http://schemas.openxmlformats.org/officeDocument/2006/relationships/image" Target="../media/image76.gif"/><Relationship Id="rId5" Type="http://schemas.openxmlformats.org/officeDocument/2006/relationships/image" Target="../media/image6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6"/>
          <p:cNvSpPr txBox="1"/>
          <p:nvPr>
            <p:ph idx="2" type="body"/>
          </p:nvPr>
        </p:nvSpPr>
        <p:spPr>
          <a:xfrm>
            <a:off x="1079500" y="4868973"/>
            <a:ext cx="22224900" cy="4443300"/>
          </a:xfrm>
          <a:prstGeom prst="rect">
            <a:avLst/>
          </a:prstGeom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The iMagine AI platform for image analysis - Opportunities for aquatic sciences</a:t>
            </a:r>
            <a:endParaRPr/>
          </a:p>
        </p:txBody>
      </p:sp>
      <p:sp>
        <p:nvSpPr>
          <p:cNvPr id="493" name="Google Shape;493;p46"/>
          <p:cNvSpPr txBox="1"/>
          <p:nvPr>
            <p:ph idx="3" type="body"/>
          </p:nvPr>
        </p:nvSpPr>
        <p:spPr>
          <a:xfrm>
            <a:off x="1209182" y="10066863"/>
            <a:ext cx="11318400" cy="12621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Gergely Sipos (EGI Foundation)</a:t>
            </a:r>
            <a:br>
              <a:rPr lang="en-NL"/>
            </a:br>
            <a:r>
              <a:rPr i="1" lang="en-NL" sz="3400"/>
              <a:t>On behalf of the iMagine consortium</a:t>
            </a:r>
            <a:endParaRPr i="1" sz="3400"/>
          </a:p>
        </p:txBody>
      </p:sp>
      <p:sp>
        <p:nvSpPr>
          <p:cNvPr id="494" name="Google Shape;494;p46"/>
          <p:cNvSpPr txBox="1"/>
          <p:nvPr>
            <p:ph idx="5" type="body"/>
          </p:nvPr>
        </p:nvSpPr>
        <p:spPr>
          <a:xfrm>
            <a:off x="15133504" y="10805763"/>
            <a:ext cx="81243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EGI 2023 Conference</a:t>
            </a:r>
            <a:endParaRPr/>
          </a:p>
        </p:txBody>
      </p:sp>
      <p:sp>
        <p:nvSpPr>
          <p:cNvPr id="495" name="Google Shape;495;p46"/>
          <p:cNvSpPr txBox="1"/>
          <p:nvPr>
            <p:ph idx="6" type="body"/>
          </p:nvPr>
        </p:nvSpPr>
        <p:spPr>
          <a:xfrm>
            <a:off x="13128875" y="11648625"/>
            <a:ext cx="10128900" cy="615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21/June/23, Poznan</a:t>
            </a:r>
            <a:endParaRPr/>
          </a:p>
        </p:txBody>
      </p:sp>
      <p:sp>
        <p:nvSpPr>
          <p:cNvPr id="496" name="Google Shape;496;p46"/>
          <p:cNvSpPr txBox="1"/>
          <p:nvPr>
            <p:ph idx="7" type="body"/>
          </p:nvPr>
        </p:nvSpPr>
        <p:spPr>
          <a:xfrm>
            <a:off x="6484470" y="12746860"/>
            <a:ext cx="5802300" cy="3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6"/>
          <p:cNvSpPr txBox="1"/>
          <p:nvPr>
            <p:ph idx="8" type="body"/>
          </p:nvPr>
        </p:nvSpPr>
        <p:spPr>
          <a:xfrm>
            <a:off x="1210140" y="12746860"/>
            <a:ext cx="4320000" cy="3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6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55"/>
          <p:cNvSpPr txBox="1"/>
          <p:nvPr>
            <p:ph type="title"/>
          </p:nvPr>
        </p:nvSpPr>
        <p:spPr>
          <a:xfrm>
            <a:off x="2870525" y="603475"/>
            <a:ext cx="21063300" cy="8256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</a:pPr>
            <a:r>
              <a:rPr lang="en-NL">
                <a:latin typeface="DM Sans"/>
                <a:ea typeface="DM Sans"/>
                <a:cs typeface="DM Sans"/>
                <a:sym typeface="DM Sans"/>
              </a:rPr>
              <a:t>Specific </a:t>
            </a:r>
            <a:r>
              <a:rPr lang="en-NL"/>
              <a:t>O</a:t>
            </a:r>
            <a:r>
              <a:rPr lang="en-NL">
                <a:latin typeface="DM Sans"/>
                <a:ea typeface="DM Sans"/>
                <a:cs typeface="DM Sans"/>
                <a:sym typeface="DM Sans"/>
              </a:rPr>
              <a:t>bjectives and indicators 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21" name="Google Shape;621;p55"/>
          <p:cNvSpPr/>
          <p:nvPr/>
        </p:nvSpPr>
        <p:spPr>
          <a:xfrm>
            <a:off x="-11482216" y="286339"/>
            <a:ext cx="14594400" cy="14594400"/>
          </a:xfrm>
          <a:prstGeom prst="blockArc">
            <a:avLst>
              <a:gd fmla="val 18331988" name="adj1"/>
              <a:gd fmla="val 3319835" name="adj2"/>
              <a:gd fmla="val 0" name="adj3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2" name="Google Shape;622;p55"/>
          <p:cNvGrpSpPr/>
          <p:nvPr/>
        </p:nvGrpSpPr>
        <p:grpSpPr>
          <a:xfrm>
            <a:off x="875109" y="2023993"/>
            <a:ext cx="15930338" cy="1693621"/>
            <a:chOff x="66936" y="3238398"/>
            <a:chExt cx="5973802" cy="635100"/>
          </a:xfrm>
        </p:grpSpPr>
        <p:sp>
          <p:nvSpPr>
            <p:cNvPr id="623" name="Google Shape;623;p55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Objective 1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 Deliver a scalable, shared IT platform for image analysis in marine and freshwater research</a:t>
              </a:r>
              <a:endParaRPr i="0" sz="3400" u="none" cap="none" strike="noStrik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4" name="Google Shape;624;p55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O1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5" name="Google Shape;625;p55"/>
          <p:cNvGrpSpPr/>
          <p:nvPr/>
        </p:nvGrpSpPr>
        <p:grpSpPr>
          <a:xfrm>
            <a:off x="1659109" y="3941727"/>
            <a:ext cx="15930338" cy="1693621"/>
            <a:chOff x="66936" y="3238398"/>
            <a:chExt cx="5973802" cy="635100"/>
          </a:xfrm>
        </p:grpSpPr>
        <p:sp>
          <p:nvSpPr>
            <p:cNvPr id="626" name="Google Shape;626;p55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Objective 2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 Advance existing image analytical services to increase research performance in aquatic sciences</a:t>
              </a:r>
              <a:endParaRPr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27" name="Google Shape;627;p55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O2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8" name="Google Shape;628;p55"/>
          <p:cNvGrpSpPr/>
          <p:nvPr/>
        </p:nvGrpSpPr>
        <p:grpSpPr>
          <a:xfrm>
            <a:off x="2268709" y="6062127"/>
            <a:ext cx="15930338" cy="1693621"/>
            <a:chOff x="66936" y="3238398"/>
            <a:chExt cx="5973802" cy="635100"/>
          </a:xfrm>
        </p:grpSpPr>
        <p:sp>
          <p:nvSpPr>
            <p:cNvPr id="629" name="Google Shape;629;p55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Objective 3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 Develop &amp; prototype new image analytical services and datasets that can accelerate progress towards healthy oceans, seas, coastal and inland waters</a:t>
              </a:r>
              <a:endParaRPr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0" name="Google Shape;630;p55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O3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1" name="Google Shape;631;p55"/>
          <p:cNvGrpSpPr/>
          <p:nvPr/>
        </p:nvGrpSpPr>
        <p:grpSpPr>
          <a:xfrm>
            <a:off x="2297042" y="8241793"/>
            <a:ext cx="15930338" cy="1693621"/>
            <a:chOff x="66936" y="3238398"/>
            <a:chExt cx="5973802" cy="635100"/>
          </a:xfrm>
        </p:grpSpPr>
        <p:sp>
          <p:nvSpPr>
            <p:cNvPr id="632" name="Google Shape;632;p55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Objective</a:t>
              </a:r>
              <a:r>
                <a:rPr b="1" lang="en-NL" sz="3400">
                  <a:solidFill>
                    <a:schemeClr val="accent4"/>
                  </a:solidFill>
                </a:rPr>
                <a:t> </a:t>
              </a:r>
              <a:r>
                <a:rPr lang="en-NL" sz="34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4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 Capture and disseminate development and operational best practices to imaging data and image analysis service providers</a:t>
              </a:r>
              <a:endParaRPr sz="3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  <p:sp>
          <p:nvSpPr>
            <p:cNvPr id="633" name="Google Shape;633;p55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O4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4" name="Google Shape;634;p55"/>
          <p:cNvGrpSpPr/>
          <p:nvPr/>
        </p:nvGrpSpPr>
        <p:grpSpPr>
          <a:xfrm>
            <a:off x="1659109" y="10421460"/>
            <a:ext cx="15930338" cy="1693621"/>
            <a:chOff x="66936" y="3238398"/>
            <a:chExt cx="5973802" cy="635100"/>
          </a:xfrm>
        </p:grpSpPr>
        <p:sp>
          <p:nvSpPr>
            <p:cNvPr id="635" name="Google Shape;635;p55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4475" lIns="1075600" spcFirstLastPara="1" rIns="74475" wrap="square" tIns="744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n-NL" sz="3400">
                  <a:solidFill>
                    <a:schemeClr val="accent4"/>
                  </a:solidFill>
                  <a:latin typeface="DM Sans"/>
                  <a:ea typeface="DM Sans"/>
                  <a:cs typeface="DM Sans"/>
                  <a:sym typeface="DM Sans"/>
                </a:rPr>
                <a:t>Objective 5</a:t>
              </a:r>
              <a:r>
                <a:rPr lang="en-NL" sz="3400">
                  <a:solidFill>
                    <a:schemeClr val="dk1"/>
                  </a:solidFill>
                  <a:latin typeface="DM Sans"/>
                  <a:ea typeface="DM Sans"/>
                  <a:cs typeface="DM Sans"/>
                  <a:sym typeface="DM Sans"/>
                </a:rPr>
                <a:t>. Deliver a portfolio of scientific image and image analytics services targeting researchers in marine and aquatic sciences</a:t>
              </a:r>
              <a:endParaRPr b="1" sz="3400">
                <a:solidFill>
                  <a:schemeClr val="dk1"/>
                </a:solidFill>
              </a:endParaRPr>
            </a:p>
          </p:txBody>
        </p:sp>
        <p:sp>
          <p:nvSpPr>
            <p:cNvPr id="636" name="Google Shape;636;p55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2374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700"/>
                <a:buFont typeface="Arial"/>
                <a:buNone/>
              </a:pPr>
              <a:r>
                <a:rPr lang="en-NL" sz="3700"/>
                <a:t>O5</a:t>
              </a:r>
              <a:endParaRPr b="0" i="0" sz="3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7" name="Google Shape;637;p55"/>
          <p:cNvSpPr txBox="1"/>
          <p:nvPr/>
        </p:nvSpPr>
        <p:spPr>
          <a:xfrm>
            <a:off x="17829775" y="2225850"/>
            <a:ext cx="5527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85725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NL" sz="27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Operational iMagine platform with common AI development framework </a:t>
            </a:r>
            <a:endParaRPr b="1" i="1" sz="27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8" name="Google Shape;638;p55"/>
          <p:cNvSpPr txBox="1"/>
          <p:nvPr/>
        </p:nvSpPr>
        <p:spPr>
          <a:xfrm>
            <a:off x="17895374" y="4182950"/>
            <a:ext cx="6469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NL" sz="27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Launch of 5 aquatic AI image analytics services, running operationally on the iMagine platform</a:t>
            </a:r>
            <a:endParaRPr b="1" i="1" sz="27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39" name="Google Shape;639;p55"/>
          <p:cNvSpPr txBox="1"/>
          <p:nvPr/>
        </p:nvSpPr>
        <p:spPr>
          <a:xfrm>
            <a:off x="17978700" y="6044750"/>
            <a:ext cx="64698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NL" sz="27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3 </a:t>
            </a:r>
            <a:r>
              <a:rPr b="1" i="1" lang="en-NL" sz="27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AI-based imaging processing application pilots, 8 scientific image repositories </a:t>
            </a:r>
            <a:endParaRPr b="1" i="1" sz="27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0" name="Google Shape;640;p55"/>
          <p:cNvSpPr txBox="1"/>
          <p:nvPr/>
        </p:nvSpPr>
        <p:spPr>
          <a:xfrm>
            <a:off x="17914250" y="8490050"/>
            <a:ext cx="65343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NL" sz="27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Best Practices documentation, interaction with EOSC and AI4EU platforms.  +   Training programme</a:t>
            </a:r>
            <a:endParaRPr b="1" i="1" sz="27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1" name="Google Shape;641;p55"/>
          <p:cNvSpPr txBox="1"/>
          <p:nvPr/>
        </p:nvSpPr>
        <p:spPr>
          <a:xfrm>
            <a:off x="17981325" y="10725075"/>
            <a:ext cx="60600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NL" sz="27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Portfolio: operational services, image repositories, Best Practices, iMagine framework and platform</a:t>
            </a:r>
            <a:endParaRPr b="1" i="1" sz="27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42" name="Google Shape;642;p55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5764" y="6448425"/>
            <a:ext cx="358140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56"/>
          <p:cNvSpPr/>
          <p:nvPr/>
        </p:nvSpPr>
        <p:spPr>
          <a:xfrm>
            <a:off x="574400" y="9779150"/>
            <a:ext cx="18925200" cy="2663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9" name="Google Shape;64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9824" y="2085000"/>
            <a:ext cx="16640125" cy="44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6"/>
          <p:cNvSpPr/>
          <p:nvPr/>
        </p:nvSpPr>
        <p:spPr>
          <a:xfrm>
            <a:off x="574400" y="6741950"/>
            <a:ext cx="18925200" cy="2789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6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Our technical architecture</a:t>
            </a:r>
            <a:endParaRPr/>
          </a:p>
        </p:txBody>
      </p:sp>
      <p:pic>
        <p:nvPicPr>
          <p:cNvPr id="652" name="Google Shape;652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0314" y="10194675"/>
            <a:ext cx="1406859" cy="1875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38574" y="10375000"/>
            <a:ext cx="3312275" cy="1656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014832" y="10821003"/>
            <a:ext cx="6184416" cy="884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5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638791" y="10374990"/>
            <a:ext cx="1776157" cy="177616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56"/>
          <p:cNvSpPr txBox="1"/>
          <p:nvPr/>
        </p:nvSpPr>
        <p:spPr>
          <a:xfrm>
            <a:off x="19702575" y="9909525"/>
            <a:ext cx="4235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2000">
                <a:latin typeface="DM Sans"/>
                <a:ea typeface="DM Sans"/>
                <a:cs typeface="DM Sans"/>
                <a:sym typeface="DM Sans"/>
              </a:rPr>
              <a:t>EGI federated cloud infrastructure OpenStack GPUs, CPUs, Storage in Spain, Portugal, Turkey, Ireland</a:t>
            </a:r>
            <a:endParaRPr sz="2000"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57" name="Google Shape;657;p56"/>
          <p:cNvSpPr txBox="1"/>
          <p:nvPr/>
        </p:nvSpPr>
        <p:spPr>
          <a:xfrm>
            <a:off x="19702575" y="10944525"/>
            <a:ext cx="5361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NL" sz="30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1500 TB-months</a:t>
            </a:r>
            <a:br>
              <a:rPr lang="en-NL" sz="30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0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132,000 GPU-hours 6,000,000 CPU-hours</a:t>
            </a:r>
            <a:endParaRPr sz="100">
              <a:solidFill>
                <a:schemeClr val="accent4"/>
              </a:solidFill>
            </a:endParaRPr>
          </a:p>
        </p:txBody>
      </p:sp>
      <p:sp>
        <p:nvSpPr>
          <p:cNvPr id="658" name="Google Shape;658;p56"/>
          <p:cNvSpPr txBox="1"/>
          <p:nvPr/>
        </p:nvSpPr>
        <p:spPr>
          <a:xfrm>
            <a:off x="19590450" y="3378375"/>
            <a:ext cx="47934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7800" lvl="0" marL="3600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●"/>
            </a:pPr>
            <a:r>
              <a:rPr lang="en-NL" sz="2800">
                <a:solidFill>
                  <a:schemeClr val="accent4"/>
                </a:solidFill>
              </a:rPr>
              <a:t>5 production AI services</a:t>
            </a:r>
            <a:endParaRPr sz="2800">
              <a:solidFill>
                <a:schemeClr val="accent4"/>
              </a:solidFill>
            </a:endParaRPr>
          </a:p>
          <a:p>
            <a:pPr indent="-357800" lvl="0" marL="3600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Char char="●"/>
            </a:pPr>
            <a:r>
              <a:rPr lang="en-NL" sz="2800">
                <a:solidFill>
                  <a:schemeClr val="accent4"/>
                </a:solidFill>
              </a:rPr>
              <a:t>3 AI application prototypes</a:t>
            </a:r>
            <a:endParaRPr sz="2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000">
                <a:solidFill>
                  <a:schemeClr val="accent4"/>
                </a:solidFill>
              </a:rPr>
              <a:t>…for aquatic sciences</a:t>
            </a:r>
            <a:endParaRPr sz="3000">
              <a:solidFill>
                <a:schemeClr val="accent4"/>
              </a:solidFill>
            </a:endParaRPr>
          </a:p>
        </p:txBody>
      </p:sp>
      <p:pic>
        <p:nvPicPr>
          <p:cNvPr id="659" name="Google Shape;659;p5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4164569" y="6893425"/>
            <a:ext cx="5025280" cy="24968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0" name="Google Shape;660;p5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688677" y="6888077"/>
            <a:ext cx="4376180" cy="2496849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1" name="Google Shape;661;p56"/>
          <p:cNvSpPr txBox="1"/>
          <p:nvPr/>
        </p:nvSpPr>
        <p:spPr>
          <a:xfrm>
            <a:off x="6936050" y="6932375"/>
            <a:ext cx="5505000" cy="23817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000" lIns="90000" spcFirstLastPara="1" rIns="90000" wrap="square" tIns="45000">
            <a:normAutofit fontScale="25000" lnSpcReduction="200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(udocker) </a:t>
            </a:r>
            <a:r>
              <a:rPr b="0" i="0" lang="en-NL" sz="2400" u="none" cap="none" strike="noStrik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alvaro</a:t>
            </a:r>
            <a:r>
              <a:rPr b="0" i="0" lang="en-N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-NL" sz="2400" u="none" cap="none" strike="noStrike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i="0" lang="en-N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$ udocker pull deephdc/deep-oc-obj_detect_pytorch</a:t>
            </a:r>
            <a:endParaRPr b="0" i="0" sz="2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N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Info: downloading layer sha256:2746a4a261c9e18bfd7ff0429c18fd7522acc14fa4c7ec8ab37ba5ebaadbc584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(…)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(udocker) </a:t>
            </a:r>
            <a:r>
              <a:rPr b="0" lang="en-NL" sz="2400" strike="noStrik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alvaro</a:t>
            </a: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lang="en-NL" sz="2400" strike="noStrike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$ udocker create deephdc/deep-oc-obj_detect_pytorch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(udocker) </a:t>
            </a:r>
            <a:r>
              <a:rPr b="0" lang="en-NL" sz="2400" strike="noStrike">
                <a:solidFill>
                  <a:srgbClr val="81D41A"/>
                </a:solidFill>
                <a:latin typeface="Arial"/>
                <a:ea typeface="Arial"/>
                <a:cs typeface="Arial"/>
                <a:sym typeface="Arial"/>
              </a:rPr>
              <a:t>alvaro</a:t>
            </a: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lang="en-NL" sz="2400" strike="noStrike">
                <a:solidFill>
                  <a:srgbClr val="2A6099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$ udocker run -p 5000:5000  deephdc/deep-oc-obj_detect_pytorch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Warning: this container exposes TCP/IP ports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Warning: non-existing user will be created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******************************************************************************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                                                                           *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              STARTING 9bb8179d-c731-348c-bbf4-e43045ee8936                *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                                                                            *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****************************************************************************** 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executing: deepaas-run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##         ###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##       ######  ##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.#####   #####   #######.  .#####.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##   ## ## //   ##  //  ##  ##   ##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##. .##  ###  ###   // ###  ##   ##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## ##    ####     ####    #####.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    Hybrid-DataCloud  ##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 to the DEEPaaS API API endpoint. You can directly browse to the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 documentation endpoint to check the API using the builtin Swagger UI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 you can use any of our endpoints.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API documentation: http://0.0.0.0:5000/ui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API specification: http://0.0.0.0:5000/swagger.json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     V2 endpoint: http://0.0.0.0:5000/v2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NL" sz="240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-------------------------------------------------------------------------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2" name="Google Shape;662;p5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648200" y="6951000"/>
            <a:ext cx="3312283" cy="2381700"/>
          </a:xfrm>
          <a:prstGeom prst="rect">
            <a:avLst/>
          </a:prstGeom>
          <a:noFill/>
          <a:ln cap="flat" cmpd="sng" w="9525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3" name="Google Shape;663;p56"/>
          <p:cNvPicPr preferRelativeResize="0"/>
          <p:nvPr/>
        </p:nvPicPr>
        <p:blipFill rotWithShape="1">
          <a:blip r:embed="rId12">
            <a:alphaModFix/>
          </a:blip>
          <a:srcRect b="4634" l="0" r="0" t="0"/>
          <a:stretch/>
        </p:blipFill>
        <p:spPr>
          <a:xfrm>
            <a:off x="870275" y="6951001"/>
            <a:ext cx="2980145" cy="24968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4" name="Google Shape;664;p56"/>
          <p:cNvSpPr txBox="1"/>
          <p:nvPr/>
        </p:nvSpPr>
        <p:spPr>
          <a:xfrm>
            <a:off x="19728200" y="7457900"/>
            <a:ext cx="5361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NL" sz="30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Generic</a:t>
            </a:r>
            <a:r>
              <a:rPr lang="en-NL" sz="30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, scalable </a:t>
            </a:r>
            <a:br>
              <a:rPr lang="en-NL" sz="30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000">
                <a:solidFill>
                  <a:schemeClr val="accent4"/>
                </a:solidFill>
                <a:latin typeface="DM Sans"/>
                <a:ea typeface="DM Sans"/>
                <a:cs typeface="DM Sans"/>
                <a:sym typeface="DM Sans"/>
              </a:rPr>
              <a:t>platform for AI/ML applications</a:t>
            </a:r>
            <a:endParaRPr sz="100">
              <a:solidFill>
                <a:schemeClr val="accent4"/>
              </a:solidFill>
            </a:endParaRPr>
          </a:p>
        </p:txBody>
      </p:sp>
      <p:pic>
        <p:nvPicPr>
          <p:cNvPr id="665" name="Google Shape;665;p5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793300" y="6762075"/>
            <a:ext cx="1406850" cy="726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947225" y="5114612"/>
            <a:ext cx="2044650" cy="423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6099625" y="5614800"/>
            <a:ext cx="1738040" cy="4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56"/>
          <p:cNvSpPr txBox="1"/>
          <p:nvPr/>
        </p:nvSpPr>
        <p:spPr>
          <a:xfrm>
            <a:off x="15998275" y="4472975"/>
            <a:ext cx="828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000"/>
              <a:t>12 RIs</a:t>
            </a:r>
            <a:endParaRPr b="1" sz="4000"/>
          </a:p>
        </p:txBody>
      </p:sp>
      <p:sp>
        <p:nvSpPr>
          <p:cNvPr id="669" name="Google Shape;669;p56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pic>
        <p:nvPicPr>
          <p:cNvPr id="670" name="Google Shape;670;p5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0599" y="9958100"/>
            <a:ext cx="1406848" cy="937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7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7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iMagine AI Platform</a:t>
            </a:r>
            <a:endParaRPr/>
          </a:p>
        </p:txBody>
      </p:sp>
      <p:pic>
        <p:nvPicPr>
          <p:cNvPr id="677" name="Google Shape;67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133600"/>
            <a:ext cx="23344799" cy="1072629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8"/>
          <p:cNvSpPr txBox="1"/>
          <p:nvPr>
            <p:ph type="title"/>
          </p:nvPr>
        </p:nvSpPr>
        <p:spPr>
          <a:xfrm>
            <a:off x="5277353" y="451050"/>
            <a:ext cx="15889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Common implementation approach</a:t>
            </a:r>
            <a:endParaRPr/>
          </a:p>
        </p:txBody>
      </p:sp>
      <p:pic>
        <p:nvPicPr>
          <p:cNvPr id="683" name="Google Shape;683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900" y="2469287"/>
            <a:ext cx="22686198" cy="3821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58"/>
          <p:cNvSpPr txBox="1"/>
          <p:nvPr/>
        </p:nvSpPr>
        <p:spPr>
          <a:xfrm>
            <a:off x="679000" y="8464875"/>
            <a:ext cx="8640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Analysis of use cases using Persona-EPIC-User story approach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Gap and Bottleneck analysis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Initial Development roadmaps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Initial collection of requirements </a:t>
            </a:r>
            <a:b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 the platform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5" name="Google Shape;685;p58"/>
          <p:cNvSpPr/>
          <p:nvPr/>
        </p:nvSpPr>
        <p:spPr>
          <a:xfrm>
            <a:off x="3304400" y="7091775"/>
            <a:ext cx="16784100" cy="1330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9900"/>
          </a:solidFill>
          <a:ln cap="flat" cmpd="sng" w="28575">
            <a:solidFill>
              <a:srgbClr val="1E315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800">
                <a:solidFill>
                  <a:srgbClr val="1E315D"/>
                </a:solidFill>
                <a:latin typeface="DM Sans"/>
                <a:ea typeface="DM Sans"/>
                <a:cs typeface="DM Sans"/>
                <a:sym typeface="DM Sans"/>
              </a:rPr>
              <a:t>Continuous interaction with users, feedback &amp; knowledge sharing</a:t>
            </a:r>
            <a:endParaRPr sz="3800">
              <a:solidFill>
                <a:srgbClr val="1E315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6" name="Google Shape;686;p58"/>
          <p:cNvSpPr txBox="1"/>
          <p:nvPr/>
        </p:nvSpPr>
        <p:spPr>
          <a:xfrm>
            <a:off x="9764850" y="8464875"/>
            <a:ext cx="63672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Update of the roadmaps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Building up operation plans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7" name="Google Shape;687;p58"/>
          <p:cNvSpPr txBox="1"/>
          <p:nvPr/>
        </p:nvSpPr>
        <p:spPr>
          <a:xfrm>
            <a:off x="16577600" y="8442300"/>
            <a:ext cx="73149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Summing up lessons learnt for </a:t>
            </a: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Best practices for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image analysis in aquatic sciences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AI service creation and operation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688" name="Google Shape;688;p58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689" name="Google Shape;689;p58"/>
          <p:cNvSpPr txBox="1"/>
          <p:nvPr/>
        </p:nvSpPr>
        <p:spPr>
          <a:xfrm>
            <a:off x="7108400" y="12844925"/>
            <a:ext cx="1678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3300"/>
              <a:t>Development roadmap: </a:t>
            </a:r>
            <a:r>
              <a:rPr i="1" lang="en-NL" sz="3300" u="sng">
                <a:solidFill>
                  <a:schemeClr val="hlink"/>
                </a:solidFill>
                <a:hlinkClick r:id="rId4"/>
              </a:rPr>
              <a:t>https://zenodo.org/record/7760413</a:t>
            </a:r>
            <a:r>
              <a:rPr i="1" lang="en-NL" sz="3300"/>
              <a:t> </a:t>
            </a:r>
            <a:endParaRPr i="1" sz="3300"/>
          </a:p>
        </p:txBody>
      </p:sp>
      <p:sp>
        <p:nvSpPr>
          <p:cNvPr id="690" name="Google Shape;690;p58"/>
          <p:cNvSpPr/>
          <p:nvPr/>
        </p:nvSpPr>
        <p:spPr>
          <a:xfrm flipH="1" rot="10800000">
            <a:off x="6509775" y="5449444"/>
            <a:ext cx="957000" cy="6927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1" name="Google Shape;691;p58"/>
          <p:cNvSpPr txBox="1"/>
          <p:nvPr/>
        </p:nvSpPr>
        <p:spPr>
          <a:xfrm>
            <a:off x="6562050" y="6194350"/>
            <a:ext cx="1463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2000">
                <a:solidFill>
                  <a:schemeClr val="accent6"/>
                </a:solidFill>
              </a:rPr>
              <a:t>NOW</a:t>
            </a:r>
            <a:endParaRPr b="1" sz="2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59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Lessons learnt… so far</a:t>
            </a:r>
            <a:endParaRPr/>
          </a:p>
        </p:txBody>
      </p:sp>
      <p:sp>
        <p:nvSpPr>
          <p:cNvPr id="697" name="Google Shape;697;p59"/>
          <p:cNvSpPr txBox="1"/>
          <p:nvPr/>
        </p:nvSpPr>
        <p:spPr>
          <a:xfrm>
            <a:off x="613850" y="3128875"/>
            <a:ext cx="21814800" cy="9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Labelling/annotating data: various tools are being assessed and used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Building datasets for training and testing: the real world is noisy!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→ Data quality check is of relevance and interest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Working on metadata to improve FAIRness of data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Selecting AI models for object detection, segmentation, </a:t>
            </a:r>
            <a:b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further classification/taxonomy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→ Monitoring of experimentation is helpful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Engineering of end-to-end pipelines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Regular knowledge exchange is important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→ Bi-weekly calls with all the use cases and AI platform experts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469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M Sans"/>
              <a:buChar char="●"/>
            </a:pP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Filling </a:t>
            </a: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manpower</a:t>
            </a:r>
            <a:r>
              <a:rPr lang="en-NL" sz="3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gaps is hard…</a:t>
            </a:r>
            <a:endParaRPr sz="3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98" name="Google Shape;6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8325" y="2548875"/>
            <a:ext cx="1590675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9" name="Google Shape;699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29851" y="5456675"/>
            <a:ext cx="7935749" cy="55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0" name="Google Shape;70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74763" y="2658413"/>
            <a:ext cx="1152525" cy="12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23775" y="2663173"/>
            <a:ext cx="1238745" cy="1419225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59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703" name="Google Shape;703;p59"/>
          <p:cNvSpPr txBox="1"/>
          <p:nvPr/>
        </p:nvSpPr>
        <p:spPr>
          <a:xfrm>
            <a:off x="17888400" y="4004925"/>
            <a:ext cx="12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Labelstud.io</a:t>
            </a:r>
            <a:endParaRPr/>
          </a:p>
        </p:txBody>
      </p:sp>
      <p:sp>
        <p:nvSpPr>
          <p:cNvPr id="704" name="Google Shape;704;p59"/>
          <p:cNvSpPr txBox="1"/>
          <p:nvPr/>
        </p:nvSpPr>
        <p:spPr>
          <a:xfrm>
            <a:off x="19564800" y="3928725"/>
            <a:ext cx="146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Labelbox.com</a:t>
            </a:r>
            <a:endParaRPr/>
          </a:p>
        </p:txBody>
      </p:sp>
      <p:sp>
        <p:nvSpPr>
          <p:cNvPr id="705" name="Google Shape;705;p59"/>
          <p:cNvSpPr txBox="1"/>
          <p:nvPr/>
        </p:nvSpPr>
        <p:spPr>
          <a:xfrm>
            <a:off x="21698400" y="4081125"/>
            <a:ext cx="123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Biigle.de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60"/>
          <p:cNvSpPr txBox="1"/>
          <p:nvPr>
            <p:ph type="title"/>
          </p:nvPr>
        </p:nvSpPr>
        <p:spPr>
          <a:xfrm>
            <a:off x="6877539" y="451053"/>
            <a:ext cx="126105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Call for additional use cases</a:t>
            </a:r>
            <a:endParaRPr/>
          </a:p>
        </p:txBody>
      </p:sp>
      <p:sp>
        <p:nvSpPr>
          <p:cNvPr id="711" name="Google Shape;711;p60"/>
          <p:cNvSpPr txBox="1"/>
          <p:nvPr>
            <p:ph idx="1" type="subTitle"/>
          </p:nvPr>
        </p:nvSpPr>
        <p:spPr>
          <a:xfrm>
            <a:off x="6877536" y="1675621"/>
            <a:ext cx="12610500" cy="9849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2" name="Google Shape;7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4384000" cy="13716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7"/>
          <p:cNvSpPr/>
          <p:nvPr/>
        </p:nvSpPr>
        <p:spPr>
          <a:xfrm>
            <a:off x="441850" y="2029275"/>
            <a:ext cx="5254500" cy="10898400"/>
          </a:xfrm>
          <a:prstGeom prst="rect">
            <a:avLst/>
          </a:prstGeom>
          <a:solidFill>
            <a:srgbClr val="2274B4"/>
          </a:solidFill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7"/>
          <p:cNvSpPr txBox="1"/>
          <p:nvPr>
            <p:ph type="title"/>
          </p:nvPr>
        </p:nvSpPr>
        <p:spPr>
          <a:xfrm>
            <a:off x="2131661" y="6577861"/>
            <a:ext cx="33015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lang="en-NL" sz="6000">
                <a:solidFill>
                  <a:schemeClr val="lt1"/>
                </a:solidFill>
              </a:rPr>
              <a:t>Outline</a:t>
            </a:r>
            <a:endParaRPr sz="6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t/>
            </a:r>
            <a:endParaRPr/>
          </a:p>
        </p:txBody>
      </p:sp>
      <p:sp>
        <p:nvSpPr>
          <p:cNvPr id="506" name="Google Shape;506;p47"/>
          <p:cNvSpPr/>
          <p:nvPr/>
        </p:nvSpPr>
        <p:spPr>
          <a:xfrm>
            <a:off x="1898352" y="5842341"/>
            <a:ext cx="3535200" cy="1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7"/>
          <p:cNvSpPr/>
          <p:nvPr/>
        </p:nvSpPr>
        <p:spPr>
          <a:xfrm>
            <a:off x="1898352" y="8327109"/>
            <a:ext cx="3535200" cy="1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47"/>
          <p:cNvSpPr/>
          <p:nvPr/>
        </p:nvSpPr>
        <p:spPr>
          <a:xfrm rot="5400000">
            <a:off x="459998" y="7084793"/>
            <a:ext cx="2680800" cy="19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47"/>
          <p:cNvSpPr/>
          <p:nvPr/>
        </p:nvSpPr>
        <p:spPr>
          <a:xfrm>
            <a:off x="6314100" y="5548750"/>
            <a:ext cx="15655800" cy="46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520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4600"/>
              <a:buFont typeface="DM Sans"/>
              <a:buChar char="●"/>
            </a:pPr>
            <a:r>
              <a:rPr b="1" lang="en-NL" sz="4600">
                <a:solidFill>
                  <a:srgbClr val="2274B4"/>
                </a:solidFill>
                <a:latin typeface="DM Sans"/>
                <a:ea typeface="DM Sans"/>
                <a:cs typeface="DM Sans"/>
                <a:sym typeface="DM Sans"/>
              </a:rPr>
              <a:t>Project facts</a:t>
            </a:r>
            <a:endParaRPr b="1" sz="4600">
              <a:solidFill>
                <a:srgbClr val="2274B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20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4600"/>
              <a:buFont typeface="DM Sans"/>
              <a:buChar char="●"/>
            </a:pPr>
            <a:r>
              <a:rPr b="1" lang="en-NL" sz="4600">
                <a:solidFill>
                  <a:srgbClr val="2274B4"/>
                </a:solidFill>
                <a:latin typeface="DM Sans"/>
                <a:ea typeface="DM Sans"/>
                <a:cs typeface="DM Sans"/>
                <a:sym typeface="DM Sans"/>
              </a:rPr>
              <a:t>Technical architecture</a:t>
            </a:r>
            <a:endParaRPr b="1" sz="4600">
              <a:solidFill>
                <a:srgbClr val="2274B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20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4600"/>
              <a:buFont typeface="DM Sans"/>
              <a:buChar char="●"/>
            </a:pPr>
            <a:r>
              <a:rPr b="1" lang="en-NL" sz="4600">
                <a:solidFill>
                  <a:srgbClr val="2274B4"/>
                </a:solidFill>
                <a:latin typeface="DM Sans"/>
                <a:ea typeface="DM Sans"/>
                <a:cs typeface="DM Sans"/>
                <a:sym typeface="DM Sans"/>
              </a:rPr>
              <a:t>Imaging services and applications</a:t>
            </a:r>
            <a:endParaRPr b="1" sz="4600">
              <a:solidFill>
                <a:srgbClr val="2274B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20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4600"/>
              <a:buFont typeface="DM Sans"/>
              <a:buChar char="●"/>
            </a:pPr>
            <a:r>
              <a:rPr b="1" lang="en-NL" sz="4600">
                <a:solidFill>
                  <a:srgbClr val="2274B4"/>
                </a:solidFill>
                <a:latin typeface="DM Sans"/>
                <a:ea typeface="DM Sans"/>
                <a:cs typeface="DM Sans"/>
                <a:sym typeface="DM Sans"/>
              </a:rPr>
              <a:t>Lessons learned</a:t>
            </a:r>
            <a:endParaRPr b="1" sz="4600">
              <a:solidFill>
                <a:srgbClr val="2274B4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20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74B4"/>
              </a:buClr>
              <a:buSzPts val="4600"/>
              <a:buFont typeface="DM Sans"/>
              <a:buChar char="●"/>
            </a:pPr>
            <a:r>
              <a:rPr b="1" lang="en-NL" sz="4600">
                <a:solidFill>
                  <a:srgbClr val="2274B4"/>
                </a:solidFill>
                <a:latin typeface="DM Sans"/>
                <a:ea typeface="DM Sans"/>
                <a:cs typeface="DM Sans"/>
                <a:sym typeface="DM Sans"/>
              </a:rPr>
              <a:t>Opportunity to work with iMagine</a:t>
            </a:r>
            <a:endParaRPr b="1" sz="4600">
              <a:solidFill>
                <a:srgbClr val="2274B4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0" name="Google Shape;510;p47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8"/>
          <p:cNvSpPr txBox="1"/>
          <p:nvPr>
            <p:ph idx="1" type="body"/>
          </p:nvPr>
        </p:nvSpPr>
        <p:spPr>
          <a:xfrm>
            <a:off x="471053" y="3651251"/>
            <a:ext cx="23344800" cy="85263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6" name="Google Shape;51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88" y="0"/>
            <a:ext cx="24044524" cy="13525049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8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518" name="Google Shape;518;p48"/>
          <p:cNvSpPr txBox="1"/>
          <p:nvPr/>
        </p:nvSpPr>
        <p:spPr>
          <a:xfrm>
            <a:off x="620450" y="9906894"/>
            <a:ext cx="23046000" cy="2355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Char char="●"/>
            </a:pPr>
            <a:r>
              <a:rPr lang="en-NL" sz="4700">
                <a:solidFill>
                  <a:schemeClr val="accent4"/>
                </a:solidFill>
              </a:rPr>
              <a:t>50% of the global oxygen production is produced by photosynthesis of marine algae.</a:t>
            </a:r>
            <a:endParaRPr sz="4700">
              <a:solidFill>
                <a:schemeClr val="accent4"/>
              </a:solidFill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Char char="●"/>
            </a:pPr>
            <a:r>
              <a:rPr lang="en-NL" sz="4700">
                <a:solidFill>
                  <a:schemeClr val="accent4"/>
                </a:solidFill>
              </a:rPr>
              <a:t>Oceans are home to the world’s largest diversity of species and habitats.</a:t>
            </a:r>
            <a:endParaRPr sz="4700">
              <a:solidFill>
                <a:schemeClr val="accent4"/>
              </a:solidFill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Char char="●"/>
            </a:pPr>
            <a:r>
              <a:rPr lang="en-NL" sz="4700">
                <a:solidFill>
                  <a:schemeClr val="accent4"/>
                </a:solidFill>
              </a:rPr>
              <a:t>Annually 100 Mio tons of marine organisms are exploited as food source.</a:t>
            </a:r>
            <a:endParaRPr sz="47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24113068" cy="13563601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9"/>
          <p:cNvSpPr/>
          <p:nvPr/>
        </p:nvSpPr>
        <p:spPr>
          <a:xfrm>
            <a:off x="589475" y="13272450"/>
            <a:ext cx="7292100" cy="344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9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0"/>
          <p:cNvSpPr txBox="1"/>
          <p:nvPr>
            <p:ph type="title"/>
          </p:nvPr>
        </p:nvSpPr>
        <p:spPr>
          <a:xfrm>
            <a:off x="2874975" y="760700"/>
            <a:ext cx="20665800" cy="7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lang="en-NL"/>
              <a:t>Project factsheet</a:t>
            </a:r>
            <a:endParaRPr/>
          </a:p>
        </p:txBody>
      </p:sp>
      <p:sp>
        <p:nvSpPr>
          <p:cNvPr id="532" name="Google Shape;532;p50"/>
          <p:cNvSpPr/>
          <p:nvPr>
            <p:ph idx="1" type="body"/>
          </p:nvPr>
        </p:nvSpPr>
        <p:spPr>
          <a:xfrm>
            <a:off x="1286850" y="2296200"/>
            <a:ext cx="21031200" cy="5210400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4800">
                <a:solidFill>
                  <a:srgbClr val="FFB600"/>
                </a:solidFill>
              </a:rPr>
              <a:t>OBJECTIVE:</a:t>
            </a:r>
            <a:endParaRPr b="1" sz="4800">
              <a:solidFill>
                <a:srgbClr val="FFB6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NL" sz="3900">
                <a:solidFill>
                  <a:srgbClr val="DAFAFA"/>
                </a:solidFill>
              </a:rPr>
              <a:t>To deploy, operate, validate, and promote a dedicated </a:t>
            </a:r>
            <a:r>
              <a:rPr b="1" i="1" lang="en-NL" sz="3900">
                <a:solidFill>
                  <a:srgbClr val="DAFAFA"/>
                </a:solidFill>
              </a:rPr>
              <a:t>iMagine AI framework</a:t>
            </a:r>
            <a:r>
              <a:rPr i="1" lang="en-NL" sz="3900">
                <a:solidFill>
                  <a:srgbClr val="DAFAFA"/>
                </a:solidFill>
              </a:rPr>
              <a:t> and platform, connected to EOSC and AI4EU, giving researchers in </a:t>
            </a:r>
            <a:r>
              <a:rPr b="1" i="1" lang="en-NL" sz="3900">
                <a:solidFill>
                  <a:srgbClr val="DAFAFA"/>
                </a:solidFill>
              </a:rPr>
              <a:t>aquatic sciences</a:t>
            </a:r>
            <a:r>
              <a:rPr i="1" lang="en-NL" sz="3900">
                <a:solidFill>
                  <a:srgbClr val="DAFAFA"/>
                </a:solidFill>
              </a:rPr>
              <a:t> open access to a </a:t>
            </a:r>
            <a:r>
              <a:rPr b="1" i="1" lang="en-NL" sz="3900">
                <a:solidFill>
                  <a:srgbClr val="DAFAFA"/>
                </a:solidFill>
              </a:rPr>
              <a:t>diverse portfolio of AI based image analysis services and image repositories</a:t>
            </a:r>
            <a:r>
              <a:rPr i="1" lang="en-NL" sz="3900">
                <a:solidFill>
                  <a:srgbClr val="DAFAFA"/>
                </a:solidFill>
              </a:rPr>
              <a:t> from multiple RIs, working on and of relevance to the overarching theme of ‘Healthy oceans, seas, coastal and inland waters’.</a:t>
            </a:r>
            <a:endParaRPr i="1" sz="3900">
              <a:solidFill>
                <a:srgbClr val="DAFAFA"/>
              </a:solidFill>
            </a:endParaRPr>
          </a:p>
        </p:txBody>
      </p:sp>
      <p:sp>
        <p:nvSpPr>
          <p:cNvPr id="533" name="Google Shape;533;p50"/>
          <p:cNvSpPr txBox="1"/>
          <p:nvPr>
            <p:ph idx="12" type="sldNum"/>
          </p:nvPr>
        </p:nvSpPr>
        <p:spPr>
          <a:xfrm>
            <a:off x="23351074" y="13045350"/>
            <a:ext cx="483900" cy="369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DM Sans"/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sp>
        <p:nvSpPr>
          <p:cNvPr id="534" name="Google Shape;534;p50"/>
          <p:cNvSpPr txBox="1"/>
          <p:nvPr/>
        </p:nvSpPr>
        <p:spPr>
          <a:xfrm>
            <a:off x="3031775" y="7937300"/>
            <a:ext cx="18237000" cy="42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36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months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From </a:t>
            </a: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Sept. 2022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until </a:t>
            </a:r>
            <a:r>
              <a:rPr b="1" lang="en-NL" sz="4700">
                <a:solidFill>
                  <a:srgbClr val="C55910"/>
                </a:solidFill>
                <a:latin typeface="DM Sans"/>
                <a:ea typeface="DM Sans"/>
                <a:cs typeface="DM Sans"/>
                <a:sym typeface="DM Sans"/>
              </a:rPr>
              <a:t>Aug. 2025 </a:t>
            </a:r>
            <a:endParaRPr b="1" sz="4700">
              <a:solidFill>
                <a:srgbClr val="C55910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€4.5 million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EC funding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23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participants (</a:t>
            </a: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19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beneficiaries + </a:t>
            </a:r>
            <a:r>
              <a:rPr b="1" lang="en-NL" sz="4700">
                <a:solidFill>
                  <a:srgbClr val="C55A11"/>
                </a:solidFill>
                <a:latin typeface="DM Sans"/>
                <a:ea typeface="DM Sans"/>
                <a:cs typeface="DM Sans"/>
                <a:sym typeface="DM Sans"/>
              </a:rPr>
              <a:t>4</a:t>
            </a:r>
            <a:r>
              <a:rPr lang="en-NL" sz="4700">
                <a:latin typeface="DM Sans"/>
                <a:ea typeface="DM Sans"/>
                <a:cs typeface="DM Sans"/>
                <a:sym typeface="DM Sans"/>
              </a:rPr>
              <a:t> affiliated partners)</a:t>
            </a:r>
            <a:endParaRPr sz="4700">
              <a:latin typeface="DM Sans"/>
              <a:ea typeface="DM Sans"/>
              <a:cs typeface="DM Sans"/>
              <a:sym typeface="DM Sans"/>
            </a:endParaRPr>
          </a:p>
          <a:p>
            <a:pPr indent="-527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700"/>
              <a:buFont typeface="DM Sans"/>
              <a:buChar char="●"/>
            </a:pPr>
            <a:r>
              <a:rPr b="1" lang="en-NL" sz="4700">
                <a:solidFill>
                  <a:srgbClr val="C55A11"/>
                </a:solidFill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18</a:t>
            </a:r>
            <a:r>
              <a:rPr lang="en-NL" sz="4700">
                <a:highlight>
                  <a:schemeClr val="lt1"/>
                </a:highlight>
                <a:latin typeface="DM Sans"/>
                <a:ea typeface="DM Sans"/>
                <a:cs typeface="DM Sans"/>
                <a:sym typeface="DM Sans"/>
              </a:rPr>
              <a:t> service installations (Virtual Access)</a:t>
            </a:r>
            <a:endParaRPr sz="4700">
              <a:highlight>
                <a:schemeClr val="lt1"/>
              </a:highligh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"/>
          <p:cNvSpPr txBox="1"/>
          <p:nvPr>
            <p:ph type="title"/>
          </p:nvPr>
        </p:nvSpPr>
        <p:spPr>
          <a:xfrm>
            <a:off x="3143736" y="451053"/>
            <a:ext cx="17035200" cy="9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</a:pPr>
            <a:r>
              <a:rPr lang="en-NL"/>
              <a:t>Enabling scalable AI/ML services</a:t>
            </a:r>
            <a:endParaRPr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40" name="Google Shape;540;p51"/>
          <p:cNvGrpSpPr/>
          <p:nvPr/>
        </p:nvGrpSpPr>
        <p:grpSpPr>
          <a:xfrm>
            <a:off x="2815313" y="1778282"/>
            <a:ext cx="18104788" cy="2703042"/>
            <a:chOff x="1672263" y="1362150"/>
            <a:chExt cx="21509788" cy="4490849"/>
          </a:xfrm>
        </p:grpSpPr>
        <p:pic>
          <p:nvPicPr>
            <p:cNvPr id="541" name="Google Shape;541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672263" y="1786350"/>
              <a:ext cx="2900014" cy="1343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62651" y="1405656"/>
              <a:ext cx="1972449" cy="21050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057399" y="3777759"/>
              <a:ext cx="3124651" cy="1994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2474063" y="1644971"/>
              <a:ext cx="3124650" cy="1626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5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672276" y="3749582"/>
              <a:ext cx="2900000" cy="20513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5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5823974" y="1362150"/>
              <a:ext cx="4646974" cy="1626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" name="Google Shape;547;p5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651700" y="3789024"/>
              <a:ext cx="1972450" cy="19724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8" name="Google Shape;548;p5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668625" y="1741325"/>
              <a:ext cx="3524250" cy="1295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5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3106030" y="3697476"/>
              <a:ext cx="1972444" cy="2051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51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21209600" y="1479213"/>
              <a:ext cx="1972450" cy="19579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1" name="Google Shape;551;p5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006963" y="4141825"/>
              <a:ext cx="4210050" cy="126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51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16941351" y="3697467"/>
              <a:ext cx="2175400" cy="21555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3" name="Google Shape;553;p51"/>
          <p:cNvSpPr/>
          <p:nvPr>
            <p:ph idx="2" type="body"/>
          </p:nvPr>
        </p:nvSpPr>
        <p:spPr>
          <a:xfrm>
            <a:off x="1201950" y="4772463"/>
            <a:ext cx="21980100" cy="3111900"/>
          </a:xfrm>
          <a:prstGeom prst="roundRect">
            <a:avLst>
              <a:gd fmla="val 16667" name="adj"/>
            </a:avLst>
          </a:prstGeom>
          <a:solidFill>
            <a:srgbClr val="1E4E79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0" rotWithShape="0" algn="bl" dir="8040000" dist="180975">
              <a:srgbClr val="00FFFF">
                <a:alpha val="29000"/>
              </a:srgbClr>
            </a:outerShdw>
          </a:effectLst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5200">
                <a:solidFill>
                  <a:srgbClr val="FFB600"/>
                </a:solidFill>
              </a:rPr>
              <a:t>4</a:t>
            </a:r>
            <a:r>
              <a:rPr lang="en-NL" sz="4900">
                <a:solidFill>
                  <a:srgbClr val="FF9900"/>
                </a:solidFill>
              </a:rPr>
              <a:t> </a:t>
            </a:r>
            <a:r>
              <a:rPr lang="en-NL" sz="4900">
                <a:solidFill>
                  <a:schemeClr val="lt1"/>
                </a:solidFill>
              </a:rPr>
              <a:t>national cloud compute centres  and</a:t>
            </a:r>
            <a:r>
              <a:rPr lang="en-NL" sz="4900">
                <a:solidFill>
                  <a:srgbClr val="AFF8F8"/>
                </a:solidFill>
              </a:rPr>
              <a:t> </a:t>
            </a:r>
            <a:br>
              <a:rPr lang="en-NL" sz="4900">
                <a:solidFill>
                  <a:srgbClr val="AFF8F8"/>
                </a:solidFill>
              </a:rPr>
            </a:br>
            <a:r>
              <a:rPr b="1" lang="en-NL" sz="5200">
                <a:solidFill>
                  <a:srgbClr val="FFB600"/>
                </a:solidFill>
              </a:rPr>
              <a:t>5</a:t>
            </a:r>
            <a:r>
              <a:rPr lang="en-NL" sz="4900">
                <a:solidFill>
                  <a:srgbClr val="AFF8F8"/>
                </a:solidFill>
              </a:rPr>
              <a:t> </a:t>
            </a:r>
            <a:r>
              <a:rPr lang="en-NL" sz="4900">
                <a:solidFill>
                  <a:srgbClr val="E5FDFD"/>
                </a:solidFill>
              </a:rPr>
              <a:t>AI/ML technology development institutes supports</a:t>
            </a:r>
            <a:endParaRPr sz="4900">
              <a:solidFill>
                <a:srgbClr val="AFF8F8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>
                <a:solidFill>
                  <a:srgbClr val="FFB600"/>
                </a:solidFill>
              </a:rPr>
              <a:t>14 </a:t>
            </a:r>
            <a:r>
              <a:rPr lang="en-NL" sz="4900">
                <a:solidFill>
                  <a:srgbClr val="E5FDFD"/>
                </a:solidFill>
              </a:rPr>
              <a:t>research institutes </a:t>
            </a:r>
            <a:r>
              <a:rPr b="1" lang="en-NL" sz="4900">
                <a:solidFill>
                  <a:srgbClr val="FFB600"/>
                </a:solidFill>
              </a:rPr>
              <a:t>for 12 RIs</a:t>
            </a:r>
            <a:endParaRPr b="1" sz="5000">
              <a:solidFill>
                <a:srgbClr val="FFB600"/>
              </a:solidFill>
            </a:endParaRPr>
          </a:p>
        </p:txBody>
      </p:sp>
      <p:sp>
        <p:nvSpPr>
          <p:cNvPr id="554" name="Google Shape;554;p51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  <p:grpSp>
        <p:nvGrpSpPr>
          <p:cNvPr id="555" name="Google Shape;555;p51"/>
          <p:cNvGrpSpPr/>
          <p:nvPr/>
        </p:nvGrpSpPr>
        <p:grpSpPr>
          <a:xfrm>
            <a:off x="3192576" y="8341682"/>
            <a:ext cx="17888282" cy="5233625"/>
            <a:chOff x="373176" y="2772423"/>
            <a:chExt cx="23512463" cy="10345177"/>
          </a:xfrm>
        </p:grpSpPr>
        <p:pic>
          <p:nvPicPr>
            <p:cNvPr id="556" name="Google Shape;556;p51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885398" y="2941200"/>
              <a:ext cx="2467098" cy="1644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51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73176" y="5178538"/>
              <a:ext cx="3216636" cy="164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51"/>
            <p:cNvPicPr preferRelativeResize="0"/>
            <p:nvPr/>
          </p:nvPicPr>
          <p:blipFill>
            <a:blip r:embed="rId17">
              <a:alphaModFix/>
            </a:blip>
            <a:stretch>
              <a:fillRect/>
            </a:stretch>
          </p:blipFill>
          <p:spPr>
            <a:xfrm>
              <a:off x="1132261" y="7722363"/>
              <a:ext cx="1697526" cy="22633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9" name="Google Shape;559;p51"/>
            <p:cNvPicPr preferRelativeResize="0"/>
            <p:nvPr/>
          </p:nvPicPr>
          <p:blipFill>
            <a:blip r:embed="rId18">
              <a:alphaModFix/>
            </a:blip>
            <a:stretch>
              <a:fillRect/>
            </a:stretch>
          </p:blipFill>
          <p:spPr>
            <a:xfrm>
              <a:off x="466550" y="9925625"/>
              <a:ext cx="3028950" cy="3191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0" name="Google Shape;560;p51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4848509" y="3307823"/>
              <a:ext cx="4383010" cy="911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1" name="Google Shape;561;p51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4848501" y="4866216"/>
              <a:ext cx="2930151" cy="1844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2" name="Google Shape;562;p51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4489997" y="7142461"/>
              <a:ext cx="3288650" cy="1644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" name="Google Shape;563;p51"/>
            <p:cNvPicPr preferRelativeResize="0"/>
            <p:nvPr/>
          </p:nvPicPr>
          <p:blipFill>
            <a:blip r:embed="rId22">
              <a:alphaModFix/>
            </a:blip>
            <a:stretch>
              <a:fillRect/>
            </a:stretch>
          </p:blipFill>
          <p:spPr>
            <a:xfrm>
              <a:off x="4733300" y="8892625"/>
              <a:ext cx="2845718" cy="18966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4" name="Google Shape;564;p51"/>
            <p:cNvPicPr preferRelativeResize="0"/>
            <p:nvPr/>
          </p:nvPicPr>
          <p:blipFill>
            <a:blip r:embed="rId23">
              <a:alphaModFix/>
            </a:blip>
            <a:stretch>
              <a:fillRect/>
            </a:stretch>
          </p:blipFill>
          <p:spPr>
            <a:xfrm>
              <a:off x="4490001" y="11158450"/>
              <a:ext cx="4383026" cy="10889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" name="Google Shape;565;p51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9555074" y="10470739"/>
              <a:ext cx="2192451" cy="21924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6" name="Google Shape;566;p51"/>
            <p:cNvPicPr preferRelativeResize="0"/>
            <p:nvPr/>
          </p:nvPicPr>
          <p:blipFill>
            <a:blip r:embed="rId25">
              <a:alphaModFix/>
            </a:blip>
            <a:stretch>
              <a:fillRect/>
            </a:stretch>
          </p:blipFill>
          <p:spPr>
            <a:xfrm>
              <a:off x="8842487" y="7782471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7" name="Google Shape;567;p51"/>
            <p:cNvPicPr preferRelativeResize="0"/>
            <p:nvPr/>
          </p:nvPicPr>
          <p:blipFill>
            <a:blip r:embed="rId26">
              <a:alphaModFix/>
            </a:blip>
            <a:stretch>
              <a:fillRect/>
            </a:stretch>
          </p:blipFill>
          <p:spPr>
            <a:xfrm>
              <a:off x="8773150" y="5449750"/>
              <a:ext cx="2930150" cy="21947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8" name="Google Shape;568;p51"/>
            <p:cNvPicPr preferRelativeResize="0"/>
            <p:nvPr/>
          </p:nvPicPr>
          <p:blipFill>
            <a:blip r:embed="rId27">
              <a:alphaModFix/>
            </a:blip>
            <a:stretch>
              <a:fillRect/>
            </a:stretch>
          </p:blipFill>
          <p:spPr>
            <a:xfrm>
              <a:off x="9838600" y="2772423"/>
              <a:ext cx="2192450" cy="219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9" name="Google Shape;569;p51"/>
            <p:cNvPicPr preferRelativeResize="0"/>
            <p:nvPr/>
          </p:nvPicPr>
          <p:blipFill>
            <a:blip r:embed="rId28">
              <a:alphaModFix/>
            </a:blip>
            <a:stretch>
              <a:fillRect/>
            </a:stretch>
          </p:blipFill>
          <p:spPr>
            <a:xfrm>
              <a:off x="12638125" y="3111409"/>
              <a:ext cx="3028950" cy="1514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51"/>
            <p:cNvPicPr preferRelativeResize="0"/>
            <p:nvPr/>
          </p:nvPicPr>
          <p:blipFill>
            <a:blip r:embed="rId29">
              <a:alphaModFix/>
            </a:blip>
            <a:stretch>
              <a:fillRect/>
            </a:stretch>
          </p:blipFill>
          <p:spPr>
            <a:xfrm>
              <a:off x="16332600" y="3335246"/>
              <a:ext cx="4295775" cy="10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51"/>
            <p:cNvPicPr preferRelativeResize="0"/>
            <p:nvPr/>
          </p:nvPicPr>
          <p:blipFill>
            <a:blip r:embed="rId30">
              <a:alphaModFix/>
            </a:blip>
            <a:stretch>
              <a:fillRect/>
            </a:stretch>
          </p:blipFill>
          <p:spPr>
            <a:xfrm>
              <a:off x="12887825" y="5321209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51"/>
            <p:cNvPicPr preferRelativeResize="0"/>
            <p:nvPr/>
          </p:nvPicPr>
          <p:blipFill>
            <a:blip r:embed="rId31">
              <a:alphaModFix/>
            </a:blip>
            <a:stretch>
              <a:fillRect/>
            </a:stretch>
          </p:blipFill>
          <p:spPr>
            <a:xfrm>
              <a:off x="16423475" y="5716496"/>
              <a:ext cx="3371850" cy="1352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51"/>
            <p:cNvPicPr preferRelativeResize="0"/>
            <p:nvPr/>
          </p:nvPicPr>
          <p:blipFill>
            <a:blip r:embed="rId32">
              <a:alphaModFix/>
            </a:blip>
            <a:stretch>
              <a:fillRect/>
            </a:stretch>
          </p:blipFill>
          <p:spPr>
            <a:xfrm>
              <a:off x="21187854" y="5543951"/>
              <a:ext cx="2552699" cy="1697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4" name="Google Shape;574;p51"/>
            <p:cNvPicPr preferRelativeResize="0"/>
            <p:nvPr/>
          </p:nvPicPr>
          <p:blipFill>
            <a:blip r:embed="rId33">
              <a:alphaModFix/>
            </a:blip>
            <a:stretch>
              <a:fillRect/>
            </a:stretch>
          </p:blipFill>
          <p:spPr>
            <a:xfrm>
              <a:off x="21293900" y="2941198"/>
              <a:ext cx="2192450" cy="2192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5" name="Google Shape;575;p51"/>
            <p:cNvPicPr preferRelativeResize="0"/>
            <p:nvPr/>
          </p:nvPicPr>
          <p:blipFill>
            <a:blip r:embed="rId34">
              <a:alphaModFix/>
            </a:blip>
            <a:stretch>
              <a:fillRect/>
            </a:stretch>
          </p:blipFill>
          <p:spPr>
            <a:xfrm>
              <a:off x="16332589" y="7905733"/>
              <a:ext cx="3371848" cy="189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6" name="Google Shape;576;p51"/>
            <p:cNvPicPr preferRelativeResize="0"/>
            <p:nvPr/>
          </p:nvPicPr>
          <p:blipFill>
            <a:blip r:embed="rId35">
              <a:alphaModFix/>
            </a:blip>
            <a:stretch>
              <a:fillRect/>
            </a:stretch>
          </p:blipFill>
          <p:spPr>
            <a:xfrm>
              <a:off x="21273575" y="8130500"/>
              <a:ext cx="2381250" cy="2143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51"/>
            <p:cNvPicPr preferRelativeResize="0"/>
            <p:nvPr/>
          </p:nvPicPr>
          <p:blipFill>
            <a:blip r:embed="rId36">
              <a:alphaModFix/>
            </a:blip>
            <a:stretch>
              <a:fillRect/>
            </a:stretch>
          </p:blipFill>
          <p:spPr>
            <a:xfrm>
              <a:off x="16423475" y="11033563"/>
              <a:ext cx="7462164" cy="106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8" name="Google Shape;578;p51"/>
            <p:cNvPicPr preferRelativeResize="0"/>
            <p:nvPr/>
          </p:nvPicPr>
          <p:blipFill>
            <a:blip r:embed="rId37">
              <a:alphaModFix/>
            </a:blip>
            <a:stretch>
              <a:fillRect/>
            </a:stretch>
          </p:blipFill>
          <p:spPr>
            <a:xfrm>
              <a:off x="12543701" y="8494226"/>
              <a:ext cx="2930150" cy="1465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9" name="Google Shape;579;p51"/>
            <p:cNvPicPr preferRelativeResize="0"/>
            <p:nvPr/>
          </p:nvPicPr>
          <p:blipFill>
            <a:blip r:embed="rId38">
              <a:alphaModFix/>
            </a:blip>
            <a:stretch>
              <a:fillRect/>
            </a:stretch>
          </p:blipFill>
          <p:spPr>
            <a:xfrm>
              <a:off x="13523950" y="10495400"/>
              <a:ext cx="2143125" cy="2143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2"/>
          <p:cNvSpPr txBox="1"/>
          <p:nvPr>
            <p:ph type="title"/>
          </p:nvPr>
        </p:nvSpPr>
        <p:spPr>
          <a:xfrm>
            <a:off x="2896900" y="679650"/>
            <a:ext cx="197460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5 mature use cases</a:t>
            </a:r>
            <a:endParaRPr/>
          </a:p>
        </p:txBody>
      </p:sp>
      <p:graphicFrame>
        <p:nvGraphicFramePr>
          <p:cNvPr id="585" name="Google Shape;585;p52"/>
          <p:cNvGraphicFramePr/>
          <p:nvPr/>
        </p:nvGraphicFramePr>
        <p:xfrm>
          <a:off x="916375" y="2055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{AE7F242A-86CE-4258-AF2E-E8E30BA5CC39}</a:tableStyleId>
              </a:tblPr>
              <a:tblGrid>
                <a:gridCol w="9394100"/>
                <a:gridCol w="4653950"/>
                <a:gridCol w="7678475"/>
              </a:tblGrid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Aquatic Litter Drones: Aquatic Litter monitoring system using drones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DFKI (DE) </a:t>
                      </a:r>
                      <a:r>
                        <a:rPr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+ MARIS (NL) + OGS (IT)</a:t>
                      </a:r>
                      <a:endParaRPr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9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EcoTaxa pipeline: Taxonomic identification of zooplankton using Zooscan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Sorbonne Université (LOV+IMEV) (FR)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9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Ecosystem monitoring at EMSO sites by video imagery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EMSO ERIC (IT)</a:t>
                      </a:r>
                      <a:r>
                        <a:rPr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+ UPC (ES) + Ifremer (FR) + MI (IE)</a:t>
                      </a:r>
                      <a:endParaRPr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219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Oil Spill Detection: Oil spill detection from satellite images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CMCC (IT)</a:t>
                      </a:r>
                      <a:r>
                        <a:rPr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+ OrbitalEOS (ES) + Uni. of Trento (IT)</a:t>
                      </a:r>
                      <a:endParaRPr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Taxonomic identification of phytoplankton using Flowcam images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VLIZ (BE)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86" name="Google Shape;586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155174" y="1903226"/>
            <a:ext cx="2760370" cy="21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05975" y="4139550"/>
            <a:ext cx="3272513" cy="21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463600" y="6383423"/>
            <a:ext cx="2520301" cy="2181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463601" y="8627300"/>
            <a:ext cx="3895848" cy="21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57442" y="11023575"/>
            <a:ext cx="2152650" cy="12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116825" y="10871175"/>
            <a:ext cx="2461065" cy="1750825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52"/>
          <p:cNvSpPr txBox="1"/>
          <p:nvPr/>
        </p:nvSpPr>
        <p:spPr>
          <a:xfrm>
            <a:off x="19925425" y="11410500"/>
            <a:ext cx="276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2000"/>
              <a:t>60% </a:t>
            </a:r>
            <a:r>
              <a:rPr lang="en-NL" sz="2000"/>
              <a:t>oxygen</a:t>
            </a:r>
            <a:r>
              <a:rPr lang="en-NL" sz="2000"/>
              <a:t> on Earth!</a:t>
            </a:r>
            <a:endParaRPr sz="2000"/>
          </a:p>
        </p:txBody>
      </p:sp>
      <p:pic>
        <p:nvPicPr>
          <p:cNvPr id="593" name="Google Shape;593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474575" y="4334200"/>
            <a:ext cx="1648268" cy="175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3"/>
          <p:cNvSpPr txBox="1"/>
          <p:nvPr>
            <p:ph type="title"/>
          </p:nvPr>
        </p:nvSpPr>
        <p:spPr>
          <a:xfrm>
            <a:off x="2896900" y="679650"/>
            <a:ext cx="197460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/>
              <a:t>3 prototype use cases</a:t>
            </a:r>
            <a:endParaRPr/>
          </a:p>
        </p:txBody>
      </p:sp>
      <p:graphicFrame>
        <p:nvGraphicFramePr>
          <p:cNvPr id="599" name="Google Shape;599;p53"/>
          <p:cNvGraphicFramePr/>
          <p:nvPr/>
        </p:nvGraphicFramePr>
        <p:xfrm>
          <a:off x="630875" y="3780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{AE7F242A-86CE-4258-AF2E-E8E30BA5CC39}</a:tableStyleId>
              </a:tblPr>
              <a:tblGrid>
                <a:gridCol w="12933475"/>
                <a:gridCol w="4290875"/>
                <a:gridCol w="5974775"/>
              </a:tblGrid>
              <a:tr h="29467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Underwater Noise Identification: Underwater noise identification from acoustic recordings using spectrograms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VLIZ (BE)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3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Beach Monitoring: Posidonia oceanica berms and rip-currents detection from beach monitoring systems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SOCIB (ES)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4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Identification of diatoms in f</a:t>
                      </a: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reshwater (unicellular microorganism) </a:t>
                      </a:r>
                      <a:endParaRPr b="1"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UL-LIEC (FR) </a:t>
                      </a:r>
                      <a:r>
                        <a:rPr lang="en-NL" sz="3600">
                          <a:solidFill>
                            <a:srgbClr val="00206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+ CNRS-IRL2958 (FR) + SU-LOCEAN (FR)</a:t>
                      </a:r>
                      <a:endParaRPr sz="3600">
                        <a:solidFill>
                          <a:srgbClr val="00206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00" name="Google Shape;60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83825" y="4009375"/>
            <a:ext cx="3072740" cy="25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53"/>
          <p:cNvSpPr txBox="1"/>
          <p:nvPr/>
        </p:nvSpPr>
        <p:spPr>
          <a:xfrm>
            <a:off x="21373225" y="4781100"/>
            <a:ext cx="276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2000"/>
              <a:t>Spectrograms</a:t>
            </a:r>
            <a:endParaRPr sz="2000"/>
          </a:p>
        </p:txBody>
      </p:sp>
      <p:sp>
        <p:nvSpPr>
          <p:cNvPr id="602" name="Google Shape;602;p53"/>
          <p:cNvSpPr txBox="1"/>
          <p:nvPr/>
        </p:nvSpPr>
        <p:spPr>
          <a:xfrm>
            <a:off x="21984675" y="7532088"/>
            <a:ext cx="2760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NL" sz="2000"/>
              <a:t>Palma</a:t>
            </a:r>
            <a:endParaRPr sz="2000"/>
          </a:p>
        </p:txBody>
      </p:sp>
      <p:pic>
        <p:nvPicPr>
          <p:cNvPr id="603" name="Google Shape;60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222300" y="6858000"/>
            <a:ext cx="3341775" cy="250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40050" y="9539975"/>
            <a:ext cx="3072750" cy="30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8725" y="1924725"/>
            <a:ext cx="19905000" cy="11196549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54"/>
          <p:cNvSpPr/>
          <p:nvPr/>
        </p:nvSpPr>
        <p:spPr>
          <a:xfrm>
            <a:off x="951925" y="8815800"/>
            <a:ext cx="22152000" cy="40272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54"/>
          <p:cNvSpPr/>
          <p:nvPr/>
        </p:nvSpPr>
        <p:spPr>
          <a:xfrm>
            <a:off x="951925" y="2093100"/>
            <a:ext cx="22152000" cy="6722700"/>
          </a:xfrm>
          <a:prstGeom prst="rect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4"/>
          <p:cNvSpPr txBox="1"/>
          <p:nvPr>
            <p:ph type="title"/>
          </p:nvPr>
        </p:nvSpPr>
        <p:spPr>
          <a:xfrm>
            <a:off x="2896900" y="679650"/>
            <a:ext cx="19746000" cy="911100"/>
          </a:xfrm>
          <a:prstGeom prst="rect">
            <a:avLst/>
          </a:prstGeom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E67AD"/>
              </a:buClr>
              <a:buSzPts val="6700"/>
              <a:buFont typeface="Calibri"/>
              <a:buNone/>
            </a:pPr>
            <a:r>
              <a:rPr lang="en-NL"/>
              <a:t>8 Use Cases &amp; Their </a:t>
            </a:r>
            <a:r>
              <a:rPr lang="en-NL"/>
              <a:t>Link</a:t>
            </a:r>
            <a:r>
              <a:rPr lang="en-NL"/>
              <a:t>s to RIs and Initiatives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4"/>
          <p:cNvSpPr txBox="1"/>
          <p:nvPr/>
        </p:nvSpPr>
        <p:spPr>
          <a:xfrm>
            <a:off x="951925" y="4707250"/>
            <a:ext cx="2377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2100">
                <a:solidFill>
                  <a:schemeClr val="accent4"/>
                </a:solidFill>
              </a:rPr>
              <a:t>Services</a:t>
            </a:r>
            <a:br>
              <a:rPr b="1" lang="en-NL" sz="2100">
                <a:solidFill>
                  <a:schemeClr val="accent4"/>
                </a:solidFill>
              </a:rPr>
            </a:br>
            <a:r>
              <a:rPr b="1" lang="en-NL" sz="2100">
                <a:solidFill>
                  <a:schemeClr val="accent4"/>
                </a:solidFill>
              </a:rPr>
              <a:t>with </a:t>
            </a:r>
            <a:br>
              <a:rPr b="1" lang="en-NL" sz="2100">
                <a:solidFill>
                  <a:schemeClr val="accent4"/>
                </a:solidFill>
              </a:rPr>
            </a:br>
            <a:r>
              <a:rPr b="1" lang="en-NL" sz="2100">
                <a:solidFill>
                  <a:schemeClr val="accent4"/>
                </a:solidFill>
              </a:rPr>
              <a:t>Virtual Access</a:t>
            </a:r>
            <a:endParaRPr b="1" sz="2100">
              <a:solidFill>
                <a:schemeClr val="accent4"/>
              </a:solidFill>
            </a:endParaRPr>
          </a:p>
        </p:txBody>
      </p:sp>
      <p:sp>
        <p:nvSpPr>
          <p:cNvPr id="614" name="Google Shape;614;p54"/>
          <p:cNvSpPr txBox="1"/>
          <p:nvPr/>
        </p:nvSpPr>
        <p:spPr>
          <a:xfrm>
            <a:off x="951925" y="10322825"/>
            <a:ext cx="2377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NL" sz="2100">
                <a:solidFill>
                  <a:schemeClr val="accent4"/>
                </a:solidFill>
              </a:rPr>
              <a:t>Validated application prototypes</a:t>
            </a:r>
            <a:endParaRPr b="1" sz="2100">
              <a:solidFill>
                <a:schemeClr val="accent4"/>
              </a:solidFill>
            </a:endParaRPr>
          </a:p>
        </p:txBody>
      </p:sp>
      <p:sp>
        <p:nvSpPr>
          <p:cNvPr id="615" name="Google Shape;615;p54"/>
          <p:cNvSpPr txBox="1"/>
          <p:nvPr>
            <p:ph idx="4294967295" type="sldNum"/>
          </p:nvPr>
        </p:nvSpPr>
        <p:spPr>
          <a:xfrm>
            <a:off x="22818090" y="12666269"/>
            <a:ext cx="1463100" cy="10500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L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GI Templa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5FAA"/>
      </a:accent1>
      <a:accent2>
        <a:srgbClr val="16E7CF"/>
      </a:accent2>
      <a:accent3>
        <a:srgbClr val="61D836"/>
      </a:accent3>
      <a:accent4>
        <a:srgbClr val="EF8200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