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30"/>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x="24384000" cy="13716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342"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0"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s-ES" sz="1400" b="0" strike="noStrike" spc="-1">
                <a:solidFill>
                  <a:srgbClr val="000000"/>
                </a:solidFill>
                <a:latin typeface="Arial"/>
              </a:rPr>
              <a:t>Click to move the slide</a:t>
            </a:r>
          </a:p>
        </p:txBody>
      </p:sp>
      <p:sp>
        <p:nvSpPr>
          <p:cNvPr id="35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s-ES" sz="2000" b="0" strike="noStrike" spc="-1">
                <a:latin typeface="Arial"/>
              </a:rPr>
              <a:t>Click to edit the notes format</a:t>
            </a:r>
          </a:p>
        </p:txBody>
      </p:sp>
      <p:sp>
        <p:nvSpPr>
          <p:cNvPr id="352"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s-ES" sz="1400" b="0" strike="noStrike" spc="-1">
                <a:latin typeface="Times New Roman"/>
              </a:rPr>
              <a:t>&lt;header&gt;</a:t>
            </a:r>
          </a:p>
        </p:txBody>
      </p:sp>
      <p:sp>
        <p:nvSpPr>
          <p:cNvPr id="353"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s-ES" sz="1400" b="0" strike="noStrike" spc="-1">
                <a:latin typeface="Times New Roman"/>
              </a:defRPr>
            </a:lvl1pPr>
          </a:lstStyle>
          <a:p>
            <a:pPr indent="0" algn="r">
              <a:buNone/>
            </a:pPr>
            <a:r>
              <a:rPr lang="es-ES" sz="1400" b="0" strike="noStrike" spc="-1">
                <a:latin typeface="Times New Roman"/>
              </a:rPr>
              <a:t>&lt;date/time&gt;</a:t>
            </a:r>
          </a:p>
        </p:txBody>
      </p:sp>
      <p:sp>
        <p:nvSpPr>
          <p:cNvPr id="354"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s-ES" sz="1400" b="0" strike="noStrike" spc="-1">
                <a:latin typeface="Times New Roman"/>
              </a:defRPr>
            </a:lvl1pPr>
          </a:lstStyle>
          <a:p>
            <a:pPr indent="0">
              <a:buNone/>
            </a:pPr>
            <a:r>
              <a:rPr lang="es-ES" sz="1400" b="0" strike="noStrike" spc="-1">
                <a:latin typeface="Times New Roman"/>
              </a:rPr>
              <a:t>&lt;footer&gt;</a:t>
            </a:r>
          </a:p>
        </p:txBody>
      </p:sp>
      <p:sp>
        <p:nvSpPr>
          <p:cNvPr id="355"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s-ES" sz="1400" b="0" strike="noStrike" spc="-1">
                <a:latin typeface="Times New Roman"/>
              </a:defRPr>
            </a:lvl1pPr>
          </a:lstStyle>
          <a:p>
            <a:pPr indent="0" algn="r">
              <a:buNone/>
            </a:pPr>
            <a:fld id="{D9D0774C-1B45-44DB-9E91-859AF588E2A6}" type="slidenum">
              <a:rPr lang="es-ES" sz="1400" b="0" strike="noStrike" spc="-1">
                <a:latin typeface="Times New Roman"/>
              </a:rPr>
              <a:t>‹#›</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noRot="1" noChangeAspect="1"/>
          </p:cNvSpPr>
          <p:nvPr>
            <p:ph type="sldImg"/>
          </p:nvPr>
        </p:nvSpPr>
        <p:spPr>
          <a:xfrm>
            <a:off x="685800" y="1143000"/>
            <a:ext cx="5486040" cy="3085920"/>
          </a:xfrm>
          <a:prstGeom prst="rect">
            <a:avLst/>
          </a:prstGeom>
          <a:ln w="0">
            <a:noFill/>
          </a:ln>
        </p:spPr>
      </p:sp>
      <p:sp>
        <p:nvSpPr>
          <p:cNvPr id="512" name="PlaceHolder 2"/>
          <p:cNvSpPr>
            <a:spLocks noGrp="1"/>
          </p:cNvSpPr>
          <p:nvPr>
            <p:ph type="body"/>
          </p:nvPr>
        </p:nvSpPr>
        <p:spPr>
          <a:xfrm>
            <a:off x="685800" y="4400640"/>
            <a:ext cx="5486040" cy="3600360"/>
          </a:xfrm>
          <a:prstGeom prst="rect">
            <a:avLst/>
          </a:prstGeom>
          <a:noFill/>
          <a:ln w="0">
            <a:noFill/>
          </a:ln>
        </p:spPr>
        <p:txBody>
          <a:bodyPr anchor="t">
            <a:noAutofit/>
          </a:bodyPr>
          <a:lstStyle/>
          <a:p>
            <a:pPr marL="216000" indent="0">
              <a:buNone/>
            </a:pPr>
            <a:endParaRPr lang="es-ES" sz="2000" b="0" strike="noStrike" spc="-1">
              <a:latin typeface="Arial"/>
            </a:endParaRPr>
          </a:p>
        </p:txBody>
      </p:sp>
      <p:sp>
        <p:nvSpPr>
          <p:cNvPr id="513"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tabLst>
                <a:tab pos="0" algn="l"/>
              </a:tabLst>
              <a:defRPr lang="en-NL" sz="1400" b="0" strike="noStrike" spc="-1">
                <a:solidFill>
                  <a:srgbClr val="000000"/>
                </a:solidFill>
                <a:latin typeface="Arial"/>
                <a:ea typeface="Arial"/>
              </a:defRPr>
            </a:lvl1pPr>
          </a:lstStyle>
          <a:p>
            <a:pPr indent="0" algn="r">
              <a:lnSpc>
                <a:spcPct val="100000"/>
              </a:lnSpc>
              <a:buNone/>
              <a:tabLst>
                <a:tab pos="0" algn="l"/>
              </a:tabLst>
            </a:pPr>
            <a:fld id="{644A4764-0BB5-4A3C-853D-87570E6FBC06}" type="slidenum">
              <a:rPr lang="en-NL" sz="1400" b="0" strike="noStrike" spc="-1">
                <a:solidFill>
                  <a:srgbClr val="000000"/>
                </a:solidFill>
                <a:latin typeface="Arial"/>
                <a:ea typeface="Arial"/>
              </a:rPr>
              <a:t>5</a:t>
            </a:fld>
            <a:endParaRPr lang="es-ES" sz="14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380880" y="685800"/>
            <a:ext cx="6095520" cy="3428640"/>
          </a:xfrm>
          <a:prstGeom prst="rect">
            <a:avLst/>
          </a:prstGeom>
          <a:ln w="0">
            <a:noFill/>
          </a:ln>
        </p:spPr>
      </p:sp>
      <p:sp>
        <p:nvSpPr>
          <p:cNvPr id="515" name="PlaceHolder 2"/>
          <p:cNvSpPr>
            <a:spLocks noGrp="1"/>
          </p:cNvSpPr>
          <p:nvPr>
            <p:ph type="body"/>
          </p:nvPr>
        </p:nvSpPr>
        <p:spPr>
          <a:xfrm>
            <a:off x="914400" y="4343400"/>
            <a:ext cx="5028840" cy="4114440"/>
          </a:xfrm>
          <a:prstGeom prst="rect">
            <a:avLst/>
          </a:prstGeom>
          <a:noFill/>
          <a:ln w="0">
            <a:noFill/>
          </a:ln>
        </p:spPr>
        <p:txBody>
          <a:bodyPr anchor="t">
            <a:noAutofit/>
          </a:bodyPr>
          <a:lstStyle/>
          <a:p>
            <a:pPr indent="0">
              <a:lnSpc>
                <a:spcPct val="100000"/>
              </a:lnSpc>
              <a:buNone/>
              <a:tabLst>
                <a:tab pos="0" algn="l"/>
              </a:tabLst>
            </a:pPr>
            <a:r>
              <a:rPr lang="en-NL" sz="1600" b="0" strike="noStrike" spc="-1">
                <a:solidFill>
                  <a:schemeClr val="dk1"/>
                </a:solidFill>
                <a:latin typeface="Helvetica Neue"/>
                <a:ea typeface="Helvetica Neue"/>
              </a:rPr>
              <a:t>24 institutes</a:t>
            </a:r>
            <a:endParaRPr lang="es-ES" sz="1600" b="0" strike="noStrike" spc="-1">
              <a:latin typeface="Arial"/>
            </a:endParaRPr>
          </a:p>
          <a:p>
            <a:pPr indent="0">
              <a:lnSpc>
                <a:spcPct val="100000"/>
              </a:lnSpc>
              <a:buNone/>
              <a:tabLst>
                <a:tab pos="0" algn="l"/>
              </a:tabLst>
            </a:pPr>
            <a:r>
              <a:rPr lang="en-NL" sz="1600" b="0" strike="noStrike" spc="-1">
                <a:solidFill>
                  <a:schemeClr val="dk1"/>
                </a:solidFill>
                <a:latin typeface="Helvetica Neue"/>
                <a:ea typeface="Helvetica Neue"/>
              </a:rPr>
              <a:t>AI/ML technical experts (5): LIP, CSIC, IISAS, KIT, UPV</a:t>
            </a:r>
            <a:endParaRPr lang="es-ES" sz="1600" b="0" strike="noStrike" spc="-1">
              <a:latin typeface="Arial"/>
            </a:endParaRPr>
          </a:p>
          <a:p>
            <a:pPr indent="0">
              <a:lnSpc>
                <a:spcPct val="100000"/>
              </a:lnSpc>
              <a:buNone/>
              <a:tabLst>
                <a:tab pos="0" algn="l"/>
              </a:tabLst>
            </a:pPr>
            <a:r>
              <a:rPr lang="en-NL" sz="1600" b="0" strike="noStrike" spc="-1">
                <a:solidFill>
                  <a:schemeClr val="dk1"/>
                </a:solidFill>
                <a:latin typeface="Helvetica Neue"/>
                <a:ea typeface="Helvetica Neue"/>
              </a:rPr>
              <a:t>Infrastructure providers (6): TUBITAK, CSIC, INCD, Walton, GRNET, EGI</a:t>
            </a:r>
            <a:endParaRPr lang="es-ES" sz="1600" b="0" strike="noStrike" spc="-1">
              <a:latin typeface="Arial"/>
            </a:endParaRPr>
          </a:p>
          <a:p>
            <a:pPr indent="0">
              <a:lnSpc>
                <a:spcPct val="100000"/>
              </a:lnSpc>
              <a:buNone/>
              <a:tabLst>
                <a:tab pos="0" algn="l"/>
              </a:tabLst>
            </a:pPr>
            <a:r>
              <a:rPr lang="en-NL" sz="1600" b="0" strike="noStrike" spc="-1">
                <a:solidFill>
                  <a:schemeClr val="dk1"/>
                </a:solidFill>
                <a:latin typeface="Helvetica Neue"/>
                <a:ea typeface="Helvetica Neue"/>
              </a:rPr>
              <a:t>Research services and use cases (13)</a:t>
            </a:r>
            <a:endParaRPr lang="es-ES" sz="16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noRot="1" noChangeAspect="1"/>
          </p:cNvSpPr>
          <p:nvPr>
            <p:ph type="sldImg"/>
          </p:nvPr>
        </p:nvSpPr>
        <p:spPr>
          <a:xfrm>
            <a:off x="380880" y="685800"/>
            <a:ext cx="6095520" cy="3428640"/>
          </a:xfrm>
          <a:prstGeom prst="rect">
            <a:avLst/>
          </a:prstGeom>
          <a:ln w="0">
            <a:noFill/>
          </a:ln>
        </p:spPr>
      </p:sp>
      <p:sp>
        <p:nvSpPr>
          <p:cNvPr id="517" name="PlaceHolder 2"/>
          <p:cNvSpPr>
            <a:spLocks noGrp="1"/>
          </p:cNvSpPr>
          <p:nvPr>
            <p:ph type="body"/>
          </p:nvPr>
        </p:nvSpPr>
        <p:spPr>
          <a:xfrm>
            <a:off x="914400" y="4343400"/>
            <a:ext cx="5028840" cy="4114440"/>
          </a:xfrm>
          <a:prstGeom prst="rect">
            <a:avLst/>
          </a:prstGeom>
          <a:noFill/>
          <a:ln w="0">
            <a:noFill/>
          </a:ln>
        </p:spPr>
        <p:txBody>
          <a:bodyPr anchor="t">
            <a:noAutofit/>
          </a:bodyPr>
          <a:lstStyle/>
          <a:p>
            <a:pPr indent="0">
              <a:lnSpc>
                <a:spcPct val="100000"/>
              </a:lnSpc>
              <a:buNone/>
              <a:tabLst>
                <a:tab pos="0" algn="l"/>
              </a:tabLst>
            </a:pPr>
            <a:r>
              <a:rPr lang="en-NL" sz="1600" b="0" strike="noStrike" spc="-1">
                <a:solidFill>
                  <a:schemeClr val="dk1"/>
                </a:solidFill>
                <a:latin typeface="Helvetica Neue"/>
                <a:ea typeface="Helvetica Neue"/>
              </a:rPr>
              <a:t>24 institutes</a:t>
            </a:r>
            <a:endParaRPr lang="es-ES" sz="1600" b="0" strike="noStrike" spc="-1">
              <a:latin typeface="Arial"/>
            </a:endParaRPr>
          </a:p>
          <a:p>
            <a:pPr indent="0">
              <a:lnSpc>
                <a:spcPct val="100000"/>
              </a:lnSpc>
              <a:buNone/>
              <a:tabLst>
                <a:tab pos="0" algn="l"/>
              </a:tabLst>
            </a:pPr>
            <a:r>
              <a:rPr lang="en-NL" sz="1600" b="0" strike="noStrike" spc="-1">
                <a:solidFill>
                  <a:schemeClr val="dk1"/>
                </a:solidFill>
                <a:latin typeface="Helvetica Neue"/>
                <a:ea typeface="Helvetica Neue"/>
              </a:rPr>
              <a:t>AI/ML technical experts (5): LIP, CSIC, IISAS, KIT, UPV</a:t>
            </a:r>
            <a:endParaRPr lang="es-ES" sz="1600" b="0" strike="noStrike" spc="-1">
              <a:latin typeface="Arial"/>
            </a:endParaRPr>
          </a:p>
          <a:p>
            <a:pPr indent="0">
              <a:lnSpc>
                <a:spcPct val="100000"/>
              </a:lnSpc>
              <a:buNone/>
              <a:tabLst>
                <a:tab pos="0" algn="l"/>
              </a:tabLst>
            </a:pPr>
            <a:r>
              <a:rPr lang="en-NL" sz="1600" b="0" strike="noStrike" spc="-1">
                <a:solidFill>
                  <a:schemeClr val="dk1"/>
                </a:solidFill>
                <a:latin typeface="Helvetica Neue"/>
                <a:ea typeface="Helvetica Neue"/>
              </a:rPr>
              <a:t>Infrastructure providers (6): TUBITAK, CSIC, INCD, Walton, GRNET, EGI</a:t>
            </a:r>
            <a:endParaRPr lang="es-ES" sz="1600" b="0" strike="noStrike" spc="-1">
              <a:latin typeface="Arial"/>
            </a:endParaRPr>
          </a:p>
          <a:p>
            <a:pPr indent="0">
              <a:lnSpc>
                <a:spcPct val="100000"/>
              </a:lnSpc>
              <a:buNone/>
              <a:tabLst>
                <a:tab pos="0" algn="l"/>
              </a:tabLst>
            </a:pPr>
            <a:r>
              <a:rPr lang="en-NL" sz="1600" b="0" strike="noStrike" spc="-1">
                <a:solidFill>
                  <a:schemeClr val="dk1"/>
                </a:solidFill>
                <a:latin typeface="Helvetica Neue"/>
                <a:ea typeface="Helvetica Neue"/>
              </a:rPr>
              <a:t>Research services and use cases (13)</a:t>
            </a:r>
            <a:endParaRPr lang="es-ES" sz="16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noRot="1" noChangeAspect="1"/>
          </p:cNvSpPr>
          <p:nvPr>
            <p:ph type="sldImg"/>
          </p:nvPr>
        </p:nvSpPr>
        <p:spPr>
          <a:xfrm>
            <a:off x="685800" y="1143000"/>
            <a:ext cx="5486040" cy="3085920"/>
          </a:xfrm>
          <a:prstGeom prst="rect">
            <a:avLst/>
          </a:prstGeom>
          <a:ln w="0">
            <a:noFill/>
          </a:ln>
        </p:spPr>
      </p:sp>
      <p:sp>
        <p:nvSpPr>
          <p:cNvPr id="519" name="PlaceHolder 2"/>
          <p:cNvSpPr>
            <a:spLocks noGrp="1"/>
          </p:cNvSpPr>
          <p:nvPr>
            <p:ph type="body"/>
          </p:nvPr>
        </p:nvSpPr>
        <p:spPr>
          <a:xfrm>
            <a:off x="685800" y="4400640"/>
            <a:ext cx="5486040" cy="3600360"/>
          </a:xfrm>
          <a:prstGeom prst="rect">
            <a:avLst/>
          </a:prstGeom>
          <a:noFill/>
          <a:ln w="0">
            <a:noFill/>
          </a:ln>
        </p:spPr>
        <p:txBody>
          <a:bodyPr anchor="t">
            <a:noAutofit/>
          </a:bodyPr>
          <a:lstStyle/>
          <a:p>
            <a:pPr marL="216000" indent="0">
              <a:buNone/>
            </a:pPr>
            <a:endParaRPr lang="es-ES" sz="2000" b="0" strike="noStrike" spc="-1">
              <a:latin typeface="Arial"/>
            </a:endParaRPr>
          </a:p>
        </p:txBody>
      </p:sp>
      <p:sp>
        <p:nvSpPr>
          <p:cNvPr id="520"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tabLst>
                <a:tab pos="0" algn="l"/>
              </a:tabLst>
              <a:defRPr lang="en-NL" sz="1400" b="0" strike="noStrike" spc="-1">
                <a:solidFill>
                  <a:srgbClr val="000000"/>
                </a:solidFill>
                <a:latin typeface="Arial"/>
                <a:ea typeface="Arial"/>
              </a:defRPr>
            </a:lvl1pPr>
          </a:lstStyle>
          <a:p>
            <a:pPr indent="0" algn="r">
              <a:lnSpc>
                <a:spcPct val="100000"/>
              </a:lnSpc>
              <a:buNone/>
              <a:tabLst>
                <a:tab pos="0" algn="l"/>
              </a:tabLst>
            </a:pPr>
            <a:fld id="{B7DFCF41-453F-401A-86D2-B5B55C790424}" type="slidenum">
              <a:rPr lang="en-NL" sz="1400" b="0" strike="noStrike" spc="-1">
                <a:solidFill>
                  <a:srgbClr val="000000"/>
                </a:solidFill>
                <a:latin typeface="Arial"/>
                <a:ea typeface="Arial"/>
              </a:rPr>
              <a:t>10</a:t>
            </a:fld>
            <a:endParaRPr lang="es-ES" sz="1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77160A53-1978-41E5-993C-7464EBB94AE5}"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3"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sldNum" idx="1"/>
          </p:nvPr>
        </p:nvSpPr>
        <p:spPr/>
        <p:txBody>
          <a:bodyPr/>
          <a:lstStyle/>
          <a:p>
            <a:fld id="{E6520256-6534-4FFA-A459-C42A9F8B3BA8}"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6"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7"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8"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9"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 name="PlaceHolder 6"/>
          <p:cNvSpPr>
            <a:spLocks noGrp="1"/>
          </p:cNvSpPr>
          <p:nvPr>
            <p:ph type="sldNum" idx="1"/>
          </p:nvPr>
        </p:nvSpPr>
        <p:spPr/>
        <p:txBody>
          <a:bodyPr/>
          <a:lstStyle/>
          <a:p>
            <a:fld id="{63B1F1A7-1A98-40E2-9A29-31216BCA640C}"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41"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2"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3"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4"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5"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6"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9" name="PlaceHolder 8"/>
          <p:cNvSpPr>
            <a:spLocks noGrp="1"/>
          </p:cNvSpPr>
          <p:nvPr>
            <p:ph type="sldNum" idx="1"/>
          </p:nvPr>
        </p:nvSpPr>
        <p:spPr/>
        <p:txBody>
          <a:bodyPr/>
          <a:lstStyle/>
          <a:p>
            <a:fld id="{12526A65-1E7F-44CB-BBE3-6B87132484F4}"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4"/>
          </p:nvPr>
        </p:nvSpPr>
        <p:spPr/>
        <p:txBody>
          <a:bodyPr/>
          <a:lstStyle/>
          <a:p>
            <a:fld id="{AD8F9A62-C330-4392-9B91-69B9150C9510}" type="slidenum">
              <a:t>‹#›</a:t>
            </a:fld>
            <a:endParaRPr/>
          </a:p>
        </p:txBody>
      </p:sp>
      <p:sp>
        <p:nvSpPr>
          <p:cNvPr id="4" name="PlaceHolder 3"/>
          <p:cNvSpPr>
            <a:spLocks noGrp="1"/>
          </p:cNvSpPr>
          <p:nvPr>
            <p:ph type="dt" idx="2"/>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57"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4"/>
          </p:nvPr>
        </p:nvSpPr>
        <p:spPr/>
        <p:txBody>
          <a:bodyPr/>
          <a:lstStyle/>
          <a:p>
            <a:fld id="{E806809D-EA45-4FBA-BE28-47B3A5E5BCFD}"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59"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4"/>
          </p:nvPr>
        </p:nvSpPr>
        <p:spPr/>
        <p:txBody>
          <a:bodyPr/>
          <a:lstStyle/>
          <a:p>
            <a:fld id="{E0888C06-5795-43B7-A089-9735CFB36E68}" type="slidenum">
              <a:t>‹#›</a:t>
            </a:fld>
            <a:endParaRPr/>
          </a:p>
        </p:txBody>
      </p:sp>
      <p:sp>
        <p:nvSpPr>
          <p:cNvPr id="6" name="PlaceHolder 5"/>
          <p:cNvSpPr>
            <a:spLocks noGrp="1"/>
          </p:cNvSpPr>
          <p:nvPr>
            <p:ph type="dt" idx="2"/>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61"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2"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4"/>
          </p:nvPr>
        </p:nvSpPr>
        <p:spPr/>
        <p:txBody>
          <a:bodyPr/>
          <a:lstStyle/>
          <a:p>
            <a:fld id="{9E014E0F-6DED-452F-B3E0-980B560A6AF9}"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4"/>
          </p:nvPr>
        </p:nvSpPr>
        <p:spPr/>
        <p:txBody>
          <a:bodyPr/>
          <a:lstStyle/>
          <a:p>
            <a:fld id="{D86768AD-926D-4579-BC37-4216390AE049}"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4"/>
          </p:nvPr>
        </p:nvSpPr>
        <p:spPr/>
        <p:txBody>
          <a:bodyPr/>
          <a:lstStyle/>
          <a:p>
            <a:fld id="{260935AF-9300-4CC5-8E7A-6EB23F20425B}" type="slidenum">
              <a:t>‹#›</a:t>
            </a:fld>
            <a:endParaRPr/>
          </a:p>
        </p:txBody>
      </p:sp>
      <p:sp>
        <p:nvSpPr>
          <p:cNvPr id="5" name="PlaceHolder 4"/>
          <p:cNvSpPr>
            <a:spLocks noGrp="1"/>
          </p:cNvSpPr>
          <p:nvPr>
            <p:ph type="dt" idx="2"/>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66"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7"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8"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4"/>
          </p:nvPr>
        </p:nvSpPr>
        <p:spPr/>
        <p:txBody>
          <a:bodyPr/>
          <a:lstStyle/>
          <a:p>
            <a:fld id="{D17BA5C0-B9D0-463E-8665-5EF2FD86BDED}"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2"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sldNum" idx="1"/>
          </p:nvPr>
        </p:nvSpPr>
        <p:spPr/>
        <p:txBody>
          <a:bodyPr/>
          <a:lstStyle/>
          <a:p>
            <a:fld id="{7A74BB2E-B86C-4350-8A18-A81B8894C92E}"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70"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1"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2"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4"/>
          </p:nvPr>
        </p:nvSpPr>
        <p:spPr/>
        <p:txBody>
          <a:bodyPr/>
          <a:lstStyle/>
          <a:p>
            <a:fld id="{E6C86302-BF06-44BA-BDC3-ADB006225BD3}"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74"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5"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6"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4"/>
          </p:nvPr>
        </p:nvSpPr>
        <p:spPr/>
        <p:txBody>
          <a:bodyPr/>
          <a:lstStyle/>
          <a:p>
            <a:fld id="{7F063244-3C04-4B42-B1F2-5230AD613167}" type="slidenum">
              <a:t>‹#›</a:t>
            </a:fld>
            <a:endParaRPr/>
          </a:p>
        </p:txBody>
      </p:sp>
      <p:sp>
        <p:nvSpPr>
          <p:cNvPr id="8" name="PlaceHolder 7"/>
          <p:cNvSpPr>
            <a:spLocks noGrp="1"/>
          </p:cNvSpPr>
          <p:nvPr>
            <p:ph type="dt" idx="2"/>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78"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9"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4"/>
          </p:nvPr>
        </p:nvSpPr>
        <p:spPr/>
        <p:txBody>
          <a:bodyPr/>
          <a:lstStyle/>
          <a:p>
            <a:fld id="{B86E8FD5-8AA4-4947-A63E-5456BB348F08}" type="slidenum">
              <a:t>‹#›</a:t>
            </a:fld>
            <a:endParaRPr/>
          </a:p>
        </p:txBody>
      </p:sp>
      <p:sp>
        <p:nvSpPr>
          <p:cNvPr id="7" name="PlaceHolder 6"/>
          <p:cNvSpPr>
            <a:spLocks noGrp="1"/>
          </p:cNvSpPr>
          <p:nvPr>
            <p:ph type="dt" idx="2"/>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81"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82"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83"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84"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 name="PlaceHolder 6"/>
          <p:cNvSpPr>
            <a:spLocks noGrp="1"/>
          </p:cNvSpPr>
          <p:nvPr>
            <p:ph type="ftr" idx="3"/>
          </p:nvPr>
        </p:nvSpPr>
        <p:spPr/>
        <p:txBody>
          <a:bodyPr/>
          <a:lstStyle/>
          <a:p>
            <a:r>
              <a:t>Footer</a:t>
            </a:r>
          </a:p>
        </p:txBody>
      </p:sp>
      <p:sp>
        <p:nvSpPr>
          <p:cNvPr id="8" name="PlaceHolder 7"/>
          <p:cNvSpPr>
            <a:spLocks noGrp="1"/>
          </p:cNvSpPr>
          <p:nvPr>
            <p:ph type="sldNum" idx="4"/>
          </p:nvPr>
        </p:nvSpPr>
        <p:spPr/>
        <p:txBody>
          <a:bodyPr/>
          <a:lstStyle/>
          <a:p>
            <a:fld id="{F4FA3893-C1BA-4F4E-865A-03CC4EF2CA3A}" type="slidenum">
              <a:t>‹#›</a:t>
            </a:fld>
            <a:endParaRPr/>
          </a:p>
        </p:txBody>
      </p:sp>
      <p:sp>
        <p:nvSpPr>
          <p:cNvPr id="9" name="PlaceHolder 8"/>
          <p:cNvSpPr>
            <a:spLocks noGrp="1"/>
          </p:cNvSpPr>
          <p:nvPr>
            <p:ph type="dt" idx="2"/>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86"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87"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88"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89"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90"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91"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9" name="PlaceHolder 8"/>
          <p:cNvSpPr>
            <a:spLocks noGrp="1"/>
          </p:cNvSpPr>
          <p:nvPr>
            <p:ph type="ftr" idx="3"/>
          </p:nvPr>
        </p:nvSpPr>
        <p:spPr/>
        <p:txBody>
          <a:bodyPr/>
          <a:lstStyle/>
          <a:p>
            <a:r>
              <a:t>Footer</a:t>
            </a:r>
          </a:p>
        </p:txBody>
      </p:sp>
      <p:sp>
        <p:nvSpPr>
          <p:cNvPr id="10" name="PlaceHolder 9"/>
          <p:cNvSpPr>
            <a:spLocks noGrp="1"/>
          </p:cNvSpPr>
          <p:nvPr>
            <p:ph type="sldNum" idx="4"/>
          </p:nvPr>
        </p:nvSpPr>
        <p:spPr/>
        <p:txBody>
          <a:bodyPr/>
          <a:lstStyle/>
          <a:p>
            <a:fld id="{ECC65C3A-1F59-4E7A-B2EB-22C658697D2D}" type="slidenum">
              <a:t>‹#›</a:t>
            </a:fld>
            <a:endParaRPr/>
          </a:p>
        </p:txBody>
      </p:sp>
      <p:sp>
        <p:nvSpPr>
          <p:cNvPr id="11" name="PlaceHolder 10"/>
          <p:cNvSpPr>
            <a:spLocks noGrp="1"/>
          </p:cNvSpPr>
          <p:nvPr>
            <p:ph type="dt" idx="2"/>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98"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00"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02"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03"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4"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 name="PlaceHolder 3"/>
          <p:cNvSpPr>
            <a:spLocks noGrp="1"/>
          </p:cNvSpPr>
          <p:nvPr>
            <p:ph type="sldNum" idx="1"/>
          </p:nvPr>
        </p:nvSpPr>
        <p:spPr/>
        <p:txBody>
          <a:bodyPr/>
          <a:lstStyle/>
          <a:p>
            <a:fld id="{7C938080-079B-4D0F-B48C-B4B01EAB4997}"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07"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08"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09"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11"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12"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13"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15"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16"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17"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19"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20"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22"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23"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24"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25"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27"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28"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29"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30"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31"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32"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5BBF8743-9B57-476A-AAE7-5F6F6E2F939D}" type="slidenum">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40"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sldNum" idx="5"/>
          </p:nvPr>
        </p:nvSpPr>
        <p:spPr/>
        <p:txBody>
          <a:bodyPr/>
          <a:lstStyle/>
          <a:p>
            <a:fld id="{155DBF7A-E1F4-4D07-A87A-D907B424764D}" type="slidenum">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42"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 name="PlaceHolder 3"/>
          <p:cNvSpPr>
            <a:spLocks noGrp="1"/>
          </p:cNvSpPr>
          <p:nvPr>
            <p:ph type="sldNum" idx="5"/>
          </p:nvPr>
        </p:nvSpPr>
        <p:spPr/>
        <p:txBody>
          <a:bodyPr/>
          <a:lstStyle/>
          <a:p>
            <a:fld id="{6FDE1023-77D0-4AED-BBEC-A43C4A5BCEEC}"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6"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sldNum" idx="1"/>
          </p:nvPr>
        </p:nvSpPr>
        <p:spPr/>
        <p:txBody>
          <a:bodyPr/>
          <a:lstStyle/>
          <a:p>
            <a:fld id="{D0EACA93-D0D6-4952-A969-F0DE0D9CBEF4}"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44"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45"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sldNum" idx="5"/>
          </p:nvPr>
        </p:nvSpPr>
        <p:spPr/>
        <p:txBody>
          <a:bodyPr/>
          <a:lstStyle/>
          <a:p>
            <a:fld id="{FF4A6381-36AC-4DE5-A063-13D52170B668}" type="slidenum">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 name="PlaceHolder 2"/>
          <p:cNvSpPr>
            <a:spLocks noGrp="1"/>
          </p:cNvSpPr>
          <p:nvPr>
            <p:ph type="sldNum" idx="5"/>
          </p:nvPr>
        </p:nvSpPr>
        <p:spPr/>
        <p:txBody>
          <a:bodyPr/>
          <a:lstStyle/>
          <a:p>
            <a:fld id="{34326E24-B08E-4323-8950-FDA0BF456A54}" type="slidenum">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sldNum" idx="5"/>
          </p:nvPr>
        </p:nvSpPr>
        <p:spPr/>
        <p:txBody>
          <a:bodyPr/>
          <a:lstStyle/>
          <a:p>
            <a:fld id="{E5E4CDBD-1F6B-460B-8222-149FE5F29500}"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49"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50"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51"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sldNum" idx="5"/>
          </p:nvPr>
        </p:nvSpPr>
        <p:spPr/>
        <p:txBody>
          <a:bodyPr/>
          <a:lstStyle/>
          <a:p>
            <a:fld id="{BCDD8617-AB75-4931-BDDC-9A3EEC459751}" type="slidenum">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53"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54"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55"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sldNum" idx="5"/>
          </p:nvPr>
        </p:nvSpPr>
        <p:spPr/>
        <p:txBody>
          <a:bodyPr/>
          <a:lstStyle/>
          <a:p>
            <a:fld id="{5FF9334A-CAF4-4EAB-8DB2-892E6800A72E}" type="slidenum">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57"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58"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59"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sldNum" idx="5"/>
          </p:nvPr>
        </p:nvSpPr>
        <p:spPr/>
        <p:txBody>
          <a:bodyPr/>
          <a:lstStyle/>
          <a:p>
            <a:fld id="{4415DB63-B910-4255-B0BE-965C92359364}" type="slidenum">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61"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62"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sldNum" idx="5"/>
          </p:nvPr>
        </p:nvSpPr>
        <p:spPr/>
        <p:txBody>
          <a:bodyPr/>
          <a:lstStyle/>
          <a:p>
            <a:fld id="{EC43879D-8EF7-43E5-BFF1-5E3D8D6DAED9}" type="slidenum">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64"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65"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66"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67"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 name="PlaceHolder 6"/>
          <p:cNvSpPr>
            <a:spLocks noGrp="1"/>
          </p:cNvSpPr>
          <p:nvPr>
            <p:ph type="sldNum" idx="5"/>
          </p:nvPr>
        </p:nvSpPr>
        <p:spPr/>
        <p:txBody>
          <a:bodyPr/>
          <a:lstStyle/>
          <a:p>
            <a:fld id="{D336A379-1F2D-4826-9DF6-04BD341F4EAE}" type="slidenum">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69"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0"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1"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2"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3"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4"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9" name="PlaceHolder 8"/>
          <p:cNvSpPr>
            <a:spLocks noGrp="1"/>
          </p:cNvSpPr>
          <p:nvPr>
            <p:ph type="sldNum" idx="5"/>
          </p:nvPr>
        </p:nvSpPr>
        <p:spPr/>
        <p:txBody>
          <a:bodyPr/>
          <a:lstStyle/>
          <a:p>
            <a:fld id="{98E4DF45-5BD1-4E24-BB51-62C68E5D60BA}" type="slidenum">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 name="PlaceHolder 2"/>
          <p:cNvSpPr>
            <a:spLocks noGrp="1"/>
          </p:cNvSpPr>
          <p:nvPr>
            <p:ph type="sldNum" idx="1"/>
          </p:nvPr>
        </p:nvSpPr>
        <p:spPr/>
        <p:txBody>
          <a:bodyPr/>
          <a:lstStyle/>
          <a:p>
            <a:fld id="{35DABBCA-0331-43B2-97B7-73C383ED9225}"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82"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84"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86"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87"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9"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91"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92"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93"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95"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96"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97"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99"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0"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1"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03"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4"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06"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7"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8"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9"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sldNum" idx="1"/>
          </p:nvPr>
        </p:nvSpPr>
        <p:spPr/>
        <p:txBody>
          <a:bodyPr/>
          <a:lstStyle/>
          <a:p>
            <a:fld id="{B4D7B928-C01B-4608-B25E-4065E1CDB4B0}" type="slidenum">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11"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12"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13"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14"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15"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16"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23"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25"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27"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28"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0"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32"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33"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34"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36"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37"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38"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40"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41"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42"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1"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2"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3"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sldNum" idx="1"/>
          </p:nvPr>
        </p:nvSpPr>
        <p:spPr/>
        <p:txBody>
          <a:bodyPr/>
          <a:lstStyle/>
          <a:p>
            <a:fld id="{F7E819CF-477C-47C1-B648-296E43EDC951}" type="slidenum">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44"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45"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47"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48"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49"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0"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52"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3"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4"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5"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6"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7"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74"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76"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78"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79"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1"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83"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84"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85"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5"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6"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7"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sldNum" idx="1"/>
          </p:nvPr>
        </p:nvSpPr>
        <p:spPr/>
        <p:txBody>
          <a:bodyPr/>
          <a:lstStyle/>
          <a:p>
            <a:fld id="{6432D5F1-77D6-4329-A1D2-A1130253C86E}" type="slidenum">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87"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88"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89"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91"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92"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93"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95"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96"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98"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99"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0"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1"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03"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4"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5"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6"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7"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8"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14"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15" name="PlaceHolder 2"/>
          <p:cNvSpPr>
            <a:spLocks noGrp="1"/>
          </p:cNvSpPr>
          <p:nvPr>
            <p:ph type="subTitle"/>
          </p:nvPr>
        </p:nvSpPr>
        <p:spPr>
          <a:xfrm>
            <a:off x="2437920" y="5092200"/>
            <a:ext cx="12318480" cy="1140300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17" name="PlaceHolder 2"/>
          <p:cNvSpPr>
            <a:spLocks noGrp="1"/>
          </p:cNvSpPr>
          <p:nvPr>
            <p:ph/>
          </p:nvPr>
        </p:nvSpPr>
        <p:spPr>
          <a:xfrm>
            <a:off x="2437920" y="5092200"/>
            <a:ext cx="123184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19"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20"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9"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0"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1"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sldNum" idx="1"/>
          </p:nvPr>
        </p:nvSpPr>
        <p:spPr/>
        <p:txBody>
          <a:bodyPr/>
          <a:lstStyle/>
          <a:p>
            <a:fld id="{9B0722EB-402E-4214-B6C0-C8834105B775}" type="slidenum">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2"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24"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25" name="PlaceHolder 3"/>
          <p:cNvSpPr>
            <a:spLocks noGrp="1"/>
          </p:cNvSpPr>
          <p:nvPr>
            <p:ph/>
          </p:nvPr>
        </p:nvSpPr>
        <p:spPr>
          <a:xfrm>
            <a:off x="875016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26"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28" name="PlaceHolder 2"/>
          <p:cNvSpPr>
            <a:spLocks noGrp="1"/>
          </p:cNvSpPr>
          <p:nvPr>
            <p:ph/>
          </p:nvPr>
        </p:nvSpPr>
        <p:spPr>
          <a:xfrm>
            <a:off x="2437920" y="5092200"/>
            <a:ext cx="6011280" cy="1140300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29"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30" name="PlaceHolder 4"/>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32"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33"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34" name="PlaceHolder 4"/>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36" name="PlaceHolder 2"/>
          <p:cNvSpPr>
            <a:spLocks noGrp="1"/>
          </p:cNvSpPr>
          <p:nvPr>
            <p:ph/>
          </p:nvPr>
        </p:nvSpPr>
        <p:spPr>
          <a:xfrm>
            <a:off x="2437920" y="509220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37" name="PlaceHolder 3"/>
          <p:cNvSpPr>
            <a:spLocks noGrp="1"/>
          </p:cNvSpPr>
          <p:nvPr>
            <p:ph/>
          </p:nvPr>
        </p:nvSpPr>
        <p:spPr>
          <a:xfrm>
            <a:off x="2437920" y="11048040"/>
            <a:ext cx="12318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39" name="PlaceHolder 2"/>
          <p:cNvSpPr>
            <a:spLocks noGrp="1"/>
          </p:cNvSpPr>
          <p:nvPr>
            <p:ph/>
          </p:nvPr>
        </p:nvSpPr>
        <p:spPr>
          <a:xfrm>
            <a:off x="243792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0" name="PlaceHolder 3"/>
          <p:cNvSpPr>
            <a:spLocks noGrp="1"/>
          </p:cNvSpPr>
          <p:nvPr>
            <p:ph/>
          </p:nvPr>
        </p:nvSpPr>
        <p:spPr>
          <a:xfrm>
            <a:off x="8750160" y="509220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1" name="PlaceHolder 4"/>
          <p:cNvSpPr>
            <a:spLocks noGrp="1"/>
          </p:cNvSpPr>
          <p:nvPr>
            <p:ph/>
          </p:nvPr>
        </p:nvSpPr>
        <p:spPr>
          <a:xfrm>
            <a:off x="243792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2" name="PlaceHolder 5"/>
          <p:cNvSpPr>
            <a:spLocks noGrp="1"/>
          </p:cNvSpPr>
          <p:nvPr>
            <p:ph/>
          </p:nvPr>
        </p:nvSpPr>
        <p:spPr>
          <a:xfrm>
            <a:off x="8750160" y="11048040"/>
            <a:ext cx="60112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44" name="PlaceHolder 2"/>
          <p:cNvSpPr>
            <a:spLocks noGrp="1"/>
          </p:cNvSpPr>
          <p:nvPr>
            <p:ph/>
          </p:nvPr>
        </p:nvSpPr>
        <p:spPr>
          <a:xfrm>
            <a:off x="24379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5" name="PlaceHolder 3"/>
          <p:cNvSpPr>
            <a:spLocks noGrp="1"/>
          </p:cNvSpPr>
          <p:nvPr>
            <p:ph/>
          </p:nvPr>
        </p:nvSpPr>
        <p:spPr>
          <a:xfrm>
            <a:off x="66031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6" name="PlaceHolder 4"/>
          <p:cNvSpPr>
            <a:spLocks noGrp="1"/>
          </p:cNvSpPr>
          <p:nvPr>
            <p:ph/>
          </p:nvPr>
        </p:nvSpPr>
        <p:spPr>
          <a:xfrm>
            <a:off x="10768320" y="509220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7" name="PlaceHolder 5"/>
          <p:cNvSpPr>
            <a:spLocks noGrp="1"/>
          </p:cNvSpPr>
          <p:nvPr>
            <p:ph/>
          </p:nvPr>
        </p:nvSpPr>
        <p:spPr>
          <a:xfrm>
            <a:off x="24379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8" name="PlaceHolder 6"/>
          <p:cNvSpPr>
            <a:spLocks noGrp="1"/>
          </p:cNvSpPr>
          <p:nvPr>
            <p:ph/>
          </p:nvPr>
        </p:nvSpPr>
        <p:spPr>
          <a:xfrm>
            <a:off x="66031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49" name="PlaceHolder 7"/>
          <p:cNvSpPr>
            <a:spLocks noGrp="1"/>
          </p:cNvSpPr>
          <p:nvPr>
            <p:ph/>
          </p:nvPr>
        </p:nvSpPr>
        <p:spPr>
          <a:xfrm>
            <a:off x="10768320" y="11048040"/>
            <a:ext cx="3966480" cy="54388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18" Type="http://schemas.openxmlformats.org/officeDocument/2006/relationships/image" Target="../media/image6.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hyperlink" Target="https://twitter.com/eu_imagine" TargetMode="External"/><Relationship Id="rId2" Type="http://schemas.openxmlformats.org/officeDocument/2006/relationships/slideLayout" Target="../slideLayouts/slideLayout74.xml"/><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4.png"/><Relationship Id="rId10" Type="http://schemas.openxmlformats.org/officeDocument/2006/relationships/slideLayout" Target="../slideLayouts/slideLayout82.xml"/><Relationship Id="rId19" Type="http://schemas.openxmlformats.org/officeDocument/2006/relationships/hyperlink" Target="https://www.linkedin.com/company/1024536" TargetMode="Externa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Google Shape;6;p1" hidden="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12" name="Google Shape;8;p1" hidden="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2" name="Google Shape;10;p1"/>
          <p:cNvPicPr/>
          <p:nvPr/>
        </p:nvPicPr>
        <p:blipFill>
          <a:blip r:embed="rId14"/>
          <a:stretch/>
        </p:blipFill>
        <p:spPr>
          <a:xfrm>
            <a:off x="411480" y="163080"/>
            <a:ext cx="1709640" cy="1329120"/>
          </a:xfrm>
          <a:prstGeom prst="rect">
            <a:avLst/>
          </a:prstGeom>
          <a:ln w="0">
            <a:noFill/>
          </a:ln>
        </p:spPr>
      </p:pic>
      <p:sp>
        <p:nvSpPr>
          <p:cNvPr id="3" name="PlaceHolder 1"/>
          <p:cNvSpPr>
            <a:spLocks noGrp="1"/>
          </p:cNvSpPr>
          <p:nvPr>
            <p:ph type="body"/>
          </p:nvPr>
        </p:nvSpPr>
        <p:spPr>
          <a:xfrm>
            <a:off x="1209240" y="9219600"/>
            <a:ext cx="11318040" cy="1237680"/>
          </a:xfrm>
          <a:prstGeom prst="rect">
            <a:avLst/>
          </a:prstGeom>
          <a:noFill/>
          <a:ln w="0">
            <a:noFill/>
          </a:ln>
        </p:spPr>
        <p:txBody>
          <a:bodyPr lIns="0" tIns="0" rIns="0" bIns="0" anchor="ctr">
            <a:noAutofit/>
          </a:bodyPr>
          <a:lstStyle/>
          <a:p>
            <a:pPr marL="432000" indent="-324000">
              <a:spcBef>
                <a:spcPts val="1417"/>
              </a:spcBef>
              <a:buClr>
                <a:srgbClr val="000000"/>
              </a:buClr>
              <a:buSzPct val="45000"/>
              <a:buFont typeface="Wingdings" charset="2"/>
              <a:buChar char=""/>
            </a:pPr>
            <a:r>
              <a:rPr lang="es-ES" sz="96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96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96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96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96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96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9600" b="0" strike="noStrike" spc="-1">
                <a:solidFill>
                  <a:srgbClr val="000000"/>
                </a:solidFill>
                <a:latin typeface="Arial"/>
              </a:rPr>
              <a:t>Seventh Outline Level</a:t>
            </a:r>
          </a:p>
        </p:txBody>
      </p:sp>
      <p:sp>
        <p:nvSpPr>
          <p:cNvPr id="4" name="Google Shape;332;p27"/>
          <p:cNvSpPr/>
          <p:nvPr/>
        </p:nvSpPr>
        <p:spPr>
          <a:xfrm>
            <a:off x="1031400" y="-1646640"/>
            <a:ext cx="3511800" cy="440532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5" name="PlaceHolder 2"/>
          <p:cNvSpPr>
            <a:spLocks noGrp="1"/>
          </p:cNvSpPr>
          <p:nvPr>
            <p:ph type="body"/>
          </p:nvPr>
        </p:nvSpPr>
        <p:spPr>
          <a:xfrm>
            <a:off x="1209240" y="6753240"/>
            <a:ext cx="11318040" cy="79552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s-ES" sz="40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4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4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4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4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4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4000" b="0" strike="noStrike" spc="-1">
                <a:solidFill>
                  <a:srgbClr val="000000"/>
                </a:solidFill>
                <a:latin typeface="Arial"/>
              </a:rPr>
              <a:t>Seventh Outline Level</a:t>
            </a:r>
          </a:p>
        </p:txBody>
      </p:sp>
      <p:pic>
        <p:nvPicPr>
          <p:cNvPr id="6" name="Google Shape;334;p27" descr="img 32x.png"/>
          <p:cNvPicPr/>
          <p:nvPr/>
        </p:nvPicPr>
        <p:blipFill>
          <a:blip r:embed="rId15"/>
          <a:stretch/>
        </p:blipFill>
        <p:spPr>
          <a:xfrm>
            <a:off x="17129520" y="-800640"/>
            <a:ext cx="7297920" cy="15316920"/>
          </a:xfrm>
          <a:prstGeom prst="rect">
            <a:avLst/>
          </a:prstGeom>
          <a:ln w="0">
            <a:noFill/>
          </a:ln>
        </p:spPr>
      </p:pic>
      <p:pic>
        <p:nvPicPr>
          <p:cNvPr id="7" name="Google Shape;335;p27" descr="Frame 132x.png"/>
          <p:cNvPicPr/>
          <p:nvPr/>
        </p:nvPicPr>
        <p:blipFill>
          <a:blip r:embed="rId16"/>
          <a:stretch/>
        </p:blipFill>
        <p:spPr>
          <a:xfrm rot="5400000">
            <a:off x="14572440" y="1010160"/>
            <a:ext cx="2813040" cy="2813040"/>
          </a:xfrm>
          <a:prstGeom prst="rect">
            <a:avLst/>
          </a:prstGeom>
          <a:ln w="0">
            <a:noFill/>
          </a:ln>
        </p:spPr>
      </p:pic>
      <p:sp>
        <p:nvSpPr>
          <p:cNvPr id="8" name="PlaceHolder 3"/>
          <p:cNvSpPr>
            <a:spLocks noGrp="1"/>
          </p:cNvSpPr>
          <p:nvPr>
            <p:ph type="sldNum" idx="1"/>
          </p:nvPr>
        </p:nvSpPr>
        <p:spPr>
          <a:xfrm>
            <a:off x="23075280" y="13034520"/>
            <a:ext cx="759240" cy="8046720"/>
          </a:xfrm>
          <a:prstGeom prst="rect">
            <a:avLst/>
          </a:prstGeom>
          <a:noFill/>
          <a:ln w="0">
            <a:noFill/>
          </a:ln>
        </p:spPr>
        <p:txBody>
          <a:bodyPr anchor="t">
            <a:noAutofit/>
          </a:bodyPr>
          <a:lstStyle>
            <a:lvl1pPr indent="0" algn="ctr">
              <a:lnSpc>
                <a:spcPct val="100000"/>
              </a:lnSpc>
              <a:buNone/>
              <a:tabLst>
                <a:tab pos="0" algn="l"/>
              </a:tabLst>
              <a:defRPr lang="en-NL" sz="1800" b="0" strike="noStrike" spc="-1">
                <a:solidFill>
                  <a:srgbClr val="999999"/>
                </a:solidFill>
                <a:latin typeface="DM Sans"/>
                <a:ea typeface="DM Sans"/>
              </a:defRPr>
            </a:lvl1pPr>
          </a:lstStyle>
          <a:p>
            <a:pPr indent="0" algn="ctr">
              <a:lnSpc>
                <a:spcPct val="100000"/>
              </a:lnSpc>
              <a:buNone/>
              <a:tabLst>
                <a:tab pos="0" algn="l"/>
              </a:tabLst>
            </a:pPr>
            <a:fld id="{89309212-B751-4A98-AC1D-DF892920B128}" type="slidenum">
              <a:rPr lang="en-NL" sz="1800" b="0" strike="noStrike" spc="-1">
                <a:solidFill>
                  <a:srgbClr val="999999"/>
                </a:solidFill>
                <a:latin typeface="DM Sans"/>
                <a:ea typeface="DM Sans"/>
              </a:rPr>
              <a:t>‹#›</a:t>
            </a:fld>
            <a:endParaRPr lang="es-ES" sz="1800" b="0" strike="noStrike" spc="-1">
              <a:latin typeface="Times New Roman"/>
            </a:endParaRPr>
          </a:p>
        </p:txBody>
      </p:sp>
      <p:pic>
        <p:nvPicPr>
          <p:cNvPr id="9" name="Google Shape;337;p27"/>
          <p:cNvPicPr/>
          <p:nvPr/>
        </p:nvPicPr>
        <p:blipFill>
          <a:blip r:embed="rId14"/>
          <a:stretch/>
        </p:blipFill>
        <p:spPr>
          <a:xfrm>
            <a:off x="1155600" y="-65880"/>
            <a:ext cx="3368160" cy="2619000"/>
          </a:xfrm>
          <a:prstGeom prst="rect">
            <a:avLst/>
          </a:prstGeom>
          <a:ln w="0">
            <a:noFill/>
          </a:ln>
        </p:spPr>
      </p:pic>
      <p:sp>
        <p:nvSpPr>
          <p:cNvPr id="10" name="PlaceHolder 4"/>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r>
              <a:rPr lang="es-ES" sz="14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39ABE2">
                <a:alpha val="7058"/>
              </a:srgbClr>
            </a:gs>
          </a:gsLst>
          <a:lin ang="5400000"/>
        </a:gradFill>
        <a:effectLst/>
      </p:bgPr>
    </p:bg>
    <p:spTree>
      <p:nvGrpSpPr>
        <p:cNvPr id="1" name=""/>
        <p:cNvGrpSpPr/>
        <p:nvPr/>
      </p:nvGrpSpPr>
      <p:grpSpPr>
        <a:xfrm>
          <a:off x="0" y="0"/>
          <a:ext cx="0" cy="0"/>
          <a:chOff x="0" y="0"/>
          <a:chExt cx="0" cy="0"/>
        </a:xfrm>
      </p:grpSpPr>
      <p:sp>
        <p:nvSpPr>
          <p:cNvPr id="47" name="Google Shape;6;p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48" name="Google Shape;8;p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49" name="Google Shape;10;p1"/>
          <p:cNvPicPr/>
          <p:nvPr/>
        </p:nvPicPr>
        <p:blipFill>
          <a:blip r:embed="rId14"/>
          <a:stretch/>
        </p:blipFill>
        <p:spPr>
          <a:xfrm>
            <a:off x="411480" y="163080"/>
            <a:ext cx="1709640" cy="1329120"/>
          </a:xfrm>
          <a:prstGeom prst="rect">
            <a:avLst/>
          </a:prstGeom>
          <a:ln w="0">
            <a:noFill/>
          </a:ln>
        </p:spPr>
      </p:pic>
      <p:sp>
        <p:nvSpPr>
          <p:cNvPr id="50" name="Rettangolo 6"/>
          <p:cNvSpPr/>
          <p:nvPr/>
        </p:nvSpPr>
        <p:spPr>
          <a:xfrm>
            <a:off x="0" y="12762720"/>
            <a:ext cx="24383520" cy="95292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p:style>
      </p:sp>
      <p:sp>
        <p:nvSpPr>
          <p:cNvPr id="51" name="PlaceHolder 1"/>
          <p:cNvSpPr>
            <a:spLocks noGrp="1"/>
          </p:cNvSpPr>
          <p:nvPr>
            <p:ph type="title"/>
          </p:nvPr>
        </p:nvSpPr>
        <p:spPr>
          <a:xfrm>
            <a:off x="2564280" y="705240"/>
            <a:ext cx="21970800" cy="861480"/>
          </a:xfrm>
          <a:prstGeom prst="rect">
            <a:avLst/>
          </a:prstGeom>
          <a:noFill/>
          <a:ln w="0">
            <a:noFill/>
          </a:ln>
        </p:spPr>
        <p:txBody>
          <a:bodyPr lIns="0" tIns="0" rIns="0" bIns="0" anchor="ctr">
            <a:noAutofit/>
          </a:bodyPr>
          <a:lstStyle/>
          <a:p>
            <a:pPr indent="0">
              <a:lnSpc>
                <a:spcPct val="100000"/>
              </a:lnSpc>
              <a:buNone/>
            </a:pPr>
            <a:r>
              <a:rPr lang="en-US" sz="5600" b="1" strike="noStrike" spc="-1">
                <a:solidFill>
                  <a:srgbClr val="005FAA"/>
                </a:solidFill>
                <a:latin typeface="DM Sans"/>
                <a:ea typeface="DM Sans"/>
              </a:rPr>
              <a:t>Click to edit Master title style</a:t>
            </a:r>
            <a:endParaRPr lang="es-ES" sz="5600" b="0" strike="noStrike" spc="-1">
              <a:solidFill>
                <a:srgbClr val="000000"/>
              </a:solidFill>
              <a:latin typeface="Arial"/>
            </a:endParaRPr>
          </a:p>
        </p:txBody>
      </p:sp>
      <p:sp>
        <p:nvSpPr>
          <p:cNvPr id="52" name="PlaceHolder 2"/>
          <p:cNvSpPr>
            <a:spLocks noGrp="1"/>
          </p:cNvSpPr>
          <p:nvPr>
            <p:ph type="body"/>
          </p:nvPr>
        </p:nvSpPr>
        <p:spPr>
          <a:xfrm>
            <a:off x="0" y="0"/>
            <a:ext cx="0" cy="0"/>
          </a:xfrm>
          <a:prstGeom prst="rect">
            <a:avLst/>
          </a:prstGeom>
          <a:noFill/>
          <a:ln w="0">
            <a:noFill/>
          </a:ln>
        </p:spPr>
        <p:txBody>
          <a:bodyPr lIns="90000" tIns="90000" rIns="90000" bIns="90000" anchor="t">
            <a:noAutofit/>
          </a:bodyPr>
          <a:lstStyle/>
          <a:p>
            <a:pPr indent="0">
              <a:lnSpc>
                <a:spcPct val="100000"/>
              </a:lnSpc>
              <a:buNone/>
            </a:pPr>
            <a:r>
              <a:rPr lang="en-US" sz="1400" b="0" strike="noStrike" spc="-1">
                <a:solidFill>
                  <a:srgbClr val="46688E"/>
                </a:solidFill>
                <a:latin typeface="Arial"/>
                <a:ea typeface="Arial"/>
              </a:rPr>
              <a:t>Edit Master text styles</a:t>
            </a:r>
            <a:endParaRPr lang="es-ES" sz="1400" b="0" strike="noStrike" spc="-1">
              <a:solidFill>
                <a:srgbClr val="000000"/>
              </a:solidFill>
              <a:latin typeface="Arial"/>
            </a:endParaRPr>
          </a:p>
          <a:p>
            <a:pPr indent="0">
              <a:lnSpc>
                <a:spcPct val="100000"/>
              </a:lnSpc>
              <a:buNone/>
            </a:pPr>
            <a:r>
              <a:rPr lang="en-US" sz="1400" b="0" strike="noStrike" spc="-1">
                <a:solidFill>
                  <a:srgbClr val="46688E"/>
                </a:solidFill>
                <a:latin typeface="Arial"/>
                <a:ea typeface="Arial"/>
              </a:rPr>
              <a:t>Second level</a:t>
            </a:r>
            <a:endParaRPr lang="es-ES" sz="1400" b="0" strike="noStrike" spc="-1">
              <a:solidFill>
                <a:srgbClr val="000000"/>
              </a:solidFill>
              <a:latin typeface="Arial"/>
            </a:endParaRPr>
          </a:p>
          <a:p>
            <a:pPr indent="0">
              <a:lnSpc>
                <a:spcPct val="100000"/>
              </a:lnSpc>
              <a:buNone/>
            </a:pPr>
            <a:r>
              <a:rPr lang="en-US" sz="1400" b="0" strike="noStrike" spc="-1">
                <a:solidFill>
                  <a:srgbClr val="46688E"/>
                </a:solidFill>
                <a:latin typeface="Arial"/>
                <a:ea typeface="Arial"/>
              </a:rPr>
              <a:t>Third level</a:t>
            </a:r>
            <a:endParaRPr lang="es-ES" sz="1400" b="0" strike="noStrike" spc="-1">
              <a:solidFill>
                <a:srgbClr val="000000"/>
              </a:solidFill>
              <a:latin typeface="Arial"/>
            </a:endParaRPr>
          </a:p>
          <a:p>
            <a:pPr indent="0">
              <a:lnSpc>
                <a:spcPct val="100000"/>
              </a:lnSpc>
              <a:buNone/>
            </a:pPr>
            <a:r>
              <a:rPr lang="en-US" sz="1400" b="0" strike="noStrike" spc="-1">
                <a:solidFill>
                  <a:srgbClr val="46688E"/>
                </a:solidFill>
                <a:latin typeface="Arial"/>
                <a:ea typeface="Arial"/>
              </a:rPr>
              <a:t>Fourth level</a:t>
            </a:r>
            <a:endParaRPr lang="es-ES" sz="1400" b="0" strike="noStrike" spc="-1">
              <a:solidFill>
                <a:srgbClr val="000000"/>
              </a:solidFill>
              <a:latin typeface="Arial"/>
            </a:endParaRPr>
          </a:p>
          <a:p>
            <a:pPr indent="0">
              <a:lnSpc>
                <a:spcPct val="100000"/>
              </a:lnSpc>
              <a:buNone/>
            </a:pPr>
            <a:r>
              <a:rPr lang="en-US" sz="1400" b="0" strike="noStrike" spc="-1">
                <a:solidFill>
                  <a:srgbClr val="46688E"/>
                </a:solidFill>
                <a:latin typeface="Arial"/>
                <a:ea typeface="Arial"/>
              </a:rPr>
              <a:t>Fifth level</a:t>
            </a:r>
            <a:endParaRPr lang="es-ES" sz="1400" b="0" strike="noStrike" spc="-1">
              <a:solidFill>
                <a:srgbClr val="000000"/>
              </a:solidFill>
              <a:latin typeface="Arial"/>
            </a:endParaRPr>
          </a:p>
        </p:txBody>
      </p:sp>
      <p:sp>
        <p:nvSpPr>
          <p:cNvPr id="53" name="PlaceHolder 3"/>
          <p:cNvSpPr>
            <a:spLocks noGrp="1"/>
          </p:cNvSpPr>
          <p:nvPr>
            <p:ph type="dt" idx="2"/>
          </p:nvPr>
        </p:nvSpPr>
        <p:spPr>
          <a:xfrm>
            <a:off x="1312560" y="12762720"/>
            <a:ext cx="5689080" cy="729720"/>
          </a:xfrm>
          <a:prstGeom prst="rect">
            <a:avLst/>
          </a:prstGeom>
          <a:noFill/>
          <a:ln w="0">
            <a:noFill/>
          </a:ln>
        </p:spPr>
        <p:txBody>
          <a:bodyPr lIns="90000" tIns="45000" rIns="90000" bIns="45000" anchor="t">
            <a:noAutofit/>
          </a:bodyPr>
          <a:lstStyle>
            <a:lvl1pPr indent="0">
              <a:lnSpc>
                <a:spcPct val="100000"/>
              </a:lnSpc>
              <a:buNone/>
              <a:defRPr lang="it-IT" sz="1400" b="0" strike="noStrike" spc="-1">
                <a:solidFill>
                  <a:srgbClr val="FFFFFF"/>
                </a:solidFill>
                <a:latin typeface="Arial"/>
                <a:ea typeface="Arial"/>
              </a:defRPr>
            </a:lvl1pPr>
          </a:lstStyle>
          <a:p>
            <a:pPr indent="0">
              <a:lnSpc>
                <a:spcPct val="100000"/>
              </a:lnSpc>
              <a:buNone/>
            </a:pPr>
            <a:r>
              <a:rPr lang="it-IT" sz="1400" b="0" strike="noStrike" spc="-1">
                <a:solidFill>
                  <a:srgbClr val="FFFFFF"/>
                </a:solidFill>
                <a:latin typeface="Arial"/>
                <a:ea typeface="Arial"/>
              </a:rPr>
              <a:t>&lt;date/time&gt;</a:t>
            </a:r>
            <a:endParaRPr lang="es-ES" sz="1400" b="0" strike="noStrike" spc="-1">
              <a:latin typeface="Times New Roman"/>
            </a:endParaRPr>
          </a:p>
        </p:txBody>
      </p:sp>
      <p:sp>
        <p:nvSpPr>
          <p:cNvPr id="54" name="PlaceHolder 4"/>
          <p:cNvSpPr>
            <a:spLocks noGrp="1"/>
          </p:cNvSpPr>
          <p:nvPr>
            <p:ph type="ftr" idx="3"/>
          </p:nvPr>
        </p:nvSpPr>
        <p:spPr>
          <a:xfrm>
            <a:off x="8424720" y="12762720"/>
            <a:ext cx="7721280" cy="729720"/>
          </a:xfrm>
          <a:prstGeom prst="rect">
            <a:avLst/>
          </a:prstGeom>
          <a:noFill/>
          <a:ln w="0">
            <a:noFill/>
          </a:ln>
        </p:spPr>
        <p:txBody>
          <a:bodyPr lIns="90000" tIns="45000" rIns="90000" bIns="45000" anchor="t">
            <a:noAutofit/>
          </a:bodyPr>
          <a:lstStyle>
            <a:lvl1pPr indent="0">
              <a:lnSpc>
                <a:spcPct val="100000"/>
              </a:lnSpc>
              <a:buNone/>
              <a:defRPr lang="it-IT" sz="1400" b="0" strike="noStrike" spc="-1">
                <a:solidFill>
                  <a:srgbClr val="FFFFFF"/>
                </a:solidFill>
                <a:latin typeface="Arial"/>
                <a:ea typeface="Arial"/>
              </a:defRPr>
            </a:lvl1pPr>
          </a:lstStyle>
          <a:p>
            <a:pPr indent="0">
              <a:lnSpc>
                <a:spcPct val="100000"/>
              </a:lnSpc>
              <a:buNone/>
            </a:pPr>
            <a:r>
              <a:rPr lang="it-IT" sz="1400" b="0" strike="noStrike" spc="-1">
                <a:solidFill>
                  <a:srgbClr val="FFFFFF"/>
                </a:solidFill>
                <a:latin typeface="Arial"/>
                <a:ea typeface="Arial"/>
              </a:rPr>
              <a:t>&lt;footer&gt;</a:t>
            </a:r>
            <a:endParaRPr lang="es-ES" sz="1400" b="0" strike="noStrike" spc="-1">
              <a:latin typeface="Times New Roman"/>
            </a:endParaRPr>
          </a:p>
        </p:txBody>
      </p:sp>
      <p:sp>
        <p:nvSpPr>
          <p:cNvPr id="55" name="PlaceHolder 5"/>
          <p:cNvSpPr>
            <a:spLocks noGrp="1"/>
          </p:cNvSpPr>
          <p:nvPr>
            <p:ph type="sldNum" idx="4"/>
          </p:nvPr>
        </p:nvSpPr>
        <p:spPr>
          <a:xfrm>
            <a:off x="17568720" y="12762720"/>
            <a:ext cx="5689080" cy="729720"/>
          </a:xfrm>
          <a:prstGeom prst="rect">
            <a:avLst/>
          </a:prstGeom>
          <a:noFill/>
          <a:ln w="0">
            <a:noFill/>
          </a:ln>
        </p:spPr>
        <p:txBody>
          <a:bodyPr anchor="ctr">
            <a:noAutofit/>
          </a:bodyPr>
          <a:lstStyle>
            <a:lvl1pPr indent="0" algn="r">
              <a:lnSpc>
                <a:spcPct val="100000"/>
              </a:lnSpc>
              <a:buNone/>
              <a:tabLst>
                <a:tab pos="0" algn="l"/>
              </a:tabLst>
              <a:defRPr lang="it-IT" sz="1800" b="0" strike="noStrike" spc="-1">
                <a:solidFill>
                  <a:srgbClr val="999999"/>
                </a:solidFill>
                <a:latin typeface="DM Sans"/>
                <a:ea typeface="DM Sans"/>
              </a:defRPr>
            </a:lvl1pPr>
          </a:lstStyle>
          <a:p>
            <a:pPr indent="0" algn="r">
              <a:lnSpc>
                <a:spcPct val="100000"/>
              </a:lnSpc>
              <a:buNone/>
              <a:tabLst>
                <a:tab pos="0" algn="l"/>
              </a:tabLst>
            </a:pPr>
            <a:fld id="{CD75A934-1851-40F0-80DD-92836A80DB42}" type="slidenum">
              <a:rPr lang="it-IT" sz="1800" b="0" strike="noStrike" spc="-1">
                <a:solidFill>
                  <a:srgbClr val="999999"/>
                </a:solidFill>
                <a:latin typeface="DM Sans"/>
                <a:ea typeface="DM Sans"/>
              </a:rPr>
              <a:t>‹#›</a:t>
            </a:fld>
            <a:endParaRPr lang="es-ES" sz="1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 name="Google Shape;6;p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93" name="Google Shape;8;p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94" name="Google Shape;10;p1"/>
          <p:cNvPicPr/>
          <p:nvPr/>
        </p:nvPicPr>
        <p:blipFill>
          <a:blip r:embed="rId14"/>
          <a:stretch/>
        </p:blipFill>
        <p:spPr>
          <a:xfrm>
            <a:off x="411480" y="163080"/>
            <a:ext cx="1709640" cy="1329120"/>
          </a:xfrm>
          <a:prstGeom prst="rect">
            <a:avLst/>
          </a:prstGeom>
          <a:ln w="0">
            <a:noFill/>
          </a:ln>
        </p:spPr>
      </p:pic>
      <p:sp>
        <p:nvSpPr>
          <p:cNvPr id="95" name="PlaceHolder 1"/>
          <p:cNvSpPr>
            <a:spLocks noGrp="1"/>
          </p:cNvSpPr>
          <p:nvPr>
            <p:ph type="body"/>
          </p:nvPr>
        </p:nvSpPr>
        <p:spPr>
          <a:xfrm>
            <a:off x="470880" y="3651120"/>
            <a:ext cx="23344560" cy="8525880"/>
          </a:xfrm>
          <a:prstGeom prst="rect">
            <a:avLst/>
          </a:prstGeom>
          <a:noFill/>
          <a:ln w="0">
            <a:noFill/>
          </a:ln>
        </p:spPr>
        <p:txBody>
          <a:bodyPr lIns="243720" tIns="122040" rIns="243720" bIns="122040" anchor="t">
            <a:noAutofit/>
          </a:bodyPr>
          <a:lstStyle/>
          <a:p>
            <a:pPr marL="432000" indent="-324000">
              <a:spcBef>
                <a:spcPts val="1417"/>
              </a:spcBef>
              <a:buClr>
                <a:srgbClr val="000000"/>
              </a:buClr>
              <a:buSzPct val="45000"/>
              <a:buFont typeface="Wingdings" charset="2"/>
              <a:buChar char=""/>
            </a:pPr>
            <a:r>
              <a:rPr lang="es-ES" sz="5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5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5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5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5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5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5300" b="0" strike="noStrike" spc="-1">
                <a:solidFill>
                  <a:srgbClr val="000000"/>
                </a:solidFill>
                <a:latin typeface="Arial"/>
              </a:rPr>
              <a:t>Seventh Outline Level</a:t>
            </a:r>
          </a:p>
        </p:txBody>
      </p:sp>
      <p:sp>
        <p:nvSpPr>
          <p:cNvPr id="96" name="PlaceHolder 2"/>
          <p:cNvSpPr>
            <a:spLocks noGrp="1"/>
          </p:cNvSpPr>
          <p:nvPr>
            <p:ph type="title"/>
          </p:nvPr>
        </p:nvSpPr>
        <p:spPr>
          <a:xfrm>
            <a:off x="6877440" y="451080"/>
            <a:ext cx="12610080" cy="910800"/>
          </a:xfrm>
          <a:prstGeom prst="rect">
            <a:avLst/>
          </a:prstGeom>
          <a:noFill/>
          <a:ln w="0">
            <a:noFill/>
          </a:ln>
        </p:spPr>
        <p:txBody>
          <a:bodyPr lIns="243720" tIns="122040" rIns="243720" bIns="122040" anchor="t">
            <a:noAutofit/>
          </a:bodyPr>
          <a:lstStyle/>
          <a:p>
            <a:pPr indent="0">
              <a:buNone/>
            </a:pPr>
            <a:r>
              <a:rPr lang="es-ES" sz="67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Google Shape;6;p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134" name="Google Shape;8;p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135" name="Google Shape;10;p1"/>
          <p:cNvPicPr/>
          <p:nvPr/>
        </p:nvPicPr>
        <p:blipFill>
          <a:blip r:embed="rId14"/>
          <a:stretch/>
        </p:blipFill>
        <p:spPr>
          <a:xfrm>
            <a:off x="411480" y="163080"/>
            <a:ext cx="1709640" cy="1329120"/>
          </a:xfrm>
          <a:prstGeom prst="rect">
            <a:avLst/>
          </a:prstGeom>
          <a:ln w="0">
            <a:noFill/>
          </a:ln>
        </p:spPr>
      </p:pic>
      <p:sp>
        <p:nvSpPr>
          <p:cNvPr id="136" name="PlaceHolder 1"/>
          <p:cNvSpPr>
            <a:spLocks noGrp="1"/>
          </p:cNvSpPr>
          <p:nvPr>
            <p:ph type="title"/>
          </p:nvPr>
        </p:nvSpPr>
        <p:spPr>
          <a:xfrm>
            <a:off x="2564280" y="45720"/>
            <a:ext cx="21030840" cy="2381760"/>
          </a:xfrm>
          <a:prstGeom prst="rect">
            <a:avLst/>
          </a:prstGeom>
          <a:noFill/>
          <a:ln w="0">
            <a:noFill/>
          </a:ln>
        </p:spPr>
        <p:txBody>
          <a:bodyPr lIns="45720" rIns="45720" anchor="ctr">
            <a:noAutofit/>
          </a:bodyPr>
          <a:lstStyle/>
          <a:p>
            <a:pPr indent="0">
              <a:buNone/>
            </a:pPr>
            <a:r>
              <a:rPr lang="es-ES" sz="5600" b="0" strike="noStrike" spc="-1">
                <a:solidFill>
                  <a:srgbClr val="000000"/>
                </a:solidFill>
                <a:latin typeface="Arial"/>
              </a:rPr>
              <a:t>Click to edit the title text format</a:t>
            </a:r>
          </a:p>
        </p:txBody>
      </p:sp>
      <p:sp>
        <p:nvSpPr>
          <p:cNvPr id="137" name="PlaceHolder 2"/>
          <p:cNvSpPr>
            <a:spLocks noGrp="1"/>
          </p:cNvSpPr>
          <p:nvPr>
            <p:ph type="body"/>
          </p:nvPr>
        </p:nvSpPr>
        <p:spPr>
          <a:xfrm>
            <a:off x="2563920" y="1755720"/>
            <a:ext cx="21030840" cy="533160"/>
          </a:xfrm>
          <a:prstGeom prst="rect">
            <a:avLst/>
          </a:prstGeom>
          <a:noFill/>
          <a:ln w="0">
            <a:noFill/>
          </a:ln>
        </p:spPr>
        <p:txBody>
          <a:bodyPr lIns="45720" rIns="45720" anchor="t">
            <a:noAutofit/>
          </a:bodyPr>
          <a:lstStyle/>
          <a:p>
            <a:pPr marL="432000" indent="-324000">
              <a:spcBef>
                <a:spcPts val="1417"/>
              </a:spcBef>
              <a:buClr>
                <a:srgbClr val="000000"/>
              </a:buClr>
              <a:buSzPct val="45000"/>
              <a:buFont typeface="Wingdings" charset="2"/>
              <a:buChar char=""/>
            </a:pPr>
            <a:r>
              <a:rPr lang="es-ES" sz="31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31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31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31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31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31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3100" b="0" strike="noStrike" spc="-1">
                <a:solidFill>
                  <a:srgbClr val="000000"/>
                </a:solidFill>
                <a:latin typeface="Arial"/>
              </a:rPr>
              <a:t>Seventh Outline Level</a:t>
            </a:r>
          </a:p>
        </p:txBody>
      </p:sp>
      <p:sp>
        <p:nvSpPr>
          <p:cNvPr id="138" name="PlaceHolder 3"/>
          <p:cNvSpPr>
            <a:spLocks noGrp="1"/>
          </p:cNvSpPr>
          <p:nvPr>
            <p:ph type="sldNum" idx="5"/>
          </p:nvPr>
        </p:nvSpPr>
        <p:spPr>
          <a:xfrm>
            <a:off x="23351040" y="13045320"/>
            <a:ext cx="483480" cy="8046720"/>
          </a:xfrm>
          <a:prstGeom prst="rect">
            <a:avLst/>
          </a:prstGeom>
          <a:noFill/>
          <a:ln w="0">
            <a:noFill/>
          </a:ln>
        </p:spPr>
        <p:txBody>
          <a:bodyPr anchor="t">
            <a:noAutofit/>
          </a:bodyPr>
          <a:lstStyle>
            <a:lvl1pPr indent="0" algn="r">
              <a:lnSpc>
                <a:spcPct val="100000"/>
              </a:lnSpc>
              <a:buNone/>
              <a:tabLst>
                <a:tab pos="0" algn="l"/>
              </a:tabLst>
              <a:defRPr lang="en-NL" sz="1800" b="0" strike="noStrike" spc="-1">
                <a:solidFill>
                  <a:srgbClr val="999999"/>
                </a:solidFill>
                <a:latin typeface="DM Sans"/>
                <a:ea typeface="DM Sans"/>
              </a:defRPr>
            </a:lvl1pPr>
          </a:lstStyle>
          <a:p>
            <a:pPr indent="0" algn="r">
              <a:lnSpc>
                <a:spcPct val="100000"/>
              </a:lnSpc>
              <a:buNone/>
              <a:tabLst>
                <a:tab pos="0" algn="l"/>
              </a:tabLst>
            </a:pPr>
            <a:fld id="{DE4F6542-088F-47FF-B6B9-C967CE21E468}" type="slidenum">
              <a:rPr lang="en-NL" sz="1800" b="0" strike="noStrike" spc="-1">
                <a:solidFill>
                  <a:srgbClr val="999999"/>
                </a:solidFill>
                <a:latin typeface="DM Sans"/>
                <a:ea typeface="DM Sans"/>
              </a:rPr>
              <a:t>‹#›</a:t>
            </a:fld>
            <a:endParaRPr lang="es-ES" sz="1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 name="Google Shape;6;p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176" name="Google Shape;8;p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177" name="Google Shape;10;p1"/>
          <p:cNvPicPr/>
          <p:nvPr/>
        </p:nvPicPr>
        <p:blipFill>
          <a:blip r:embed="rId14"/>
          <a:stretch/>
        </p:blipFill>
        <p:spPr>
          <a:xfrm>
            <a:off x="411480" y="163080"/>
            <a:ext cx="1709640" cy="1329120"/>
          </a:xfrm>
          <a:prstGeom prst="rect">
            <a:avLst/>
          </a:prstGeom>
          <a:ln w="0">
            <a:noFill/>
          </a:ln>
        </p:spPr>
      </p:pic>
      <p:sp>
        <p:nvSpPr>
          <p:cNvPr id="178" name="PlaceHolder 1"/>
          <p:cNvSpPr>
            <a:spLocks noGrp="1"/>
          </p:cNvSpPr>
          <p:nvPr>
            <p:ph type="title"/>
          </p:nvPr>
        </p:nvSpPr>
        <p:spPr>
          <a:xfrm>
            <a:off x="6877440" y="451080"/>
            <a:ext cx="12610080" cy="910800"/>
          </a:xfrm>
          <a:prstGeom prst="rect">
            <a:avLst/>
          </a:prstGeom>
          <a:noFill/>
          <a:ln w="0">
            <a:noFill/>
          </a:ln>
        </p:spPr>
        <p:txBody>
          <a:bodyPr lIns="243720" tIns="122040" rIns="243720" bIns="122040" anchor="t">
            <a:noAutofit/>
          </a:bodyPr>
          <a:lstStyle/>
          <a:p>
            <a:pPr indent="0">
              <a:buNone/>
            </a:pPr>
            <a:r>
              <a:rPr lang="es-ES" sz="6700" b="0" strike="noStrike" spc="-1">
                <a:solidFill>
                  <a:srgbClr val="000000"/>
                </a:solidFill>
                <a:latin typeface="Arial"/>
              </a:rPr>
              <a:t>Click to edit the title text format</a:t>
            </a:r>
          </a:p>
        </p:txBody>
      </p:sp>
      <p:sp>
        <p:nvSpPr>
          <p:cNvPr id="179" name="PlaceHolder 2"/>
          <p:cNvSpPr>
            <a:spLocks noGrp="1"/>
          </p:cNvSpPr>
          <p:nvPr>
            <p:ph type="body"/>
          </p:nvPr>
        </p:nvSpPr>
        <p:spPr>
          <a:xfrm>
            <a:off x="470880" y="3651120"/>
            <a:ext cx="11512440" cy="8525880"/>
          </a:xfrm>
          <a:prstGeom prst="rect">
            <a:avLst/>
          </a:prstGeom>
          <a:noFill/>
          <a:ln w="0">
            <a:noFill/>
          </a:ln>
        </p:spPr>
        <p:txBody>
          <a:bodyPr lIns="243720" tIns="122040" rIns="243720" bIns="122040" anchor="t">
            <a:noAutofit/>
          </a:bodyPr>
          <a:lstStyle/>
          <a:p>
            <a:pPr marL="432000" indent="-324000">
              <a:spcBef>
                <a:spcPts val="1417"/>
              </a:spcBef>
              <a:buClr>
                <a:srgbClr val="000000"/>
              </a:buClr>
              <a:buSzPct val="45000"/>
              <a:buFont typeface="Wingdings" charset="2"/>
              <a:buChar char=""/>
            </a:pPr>
            <a:r>
              <a:rPr lang="es-ES" sz="5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5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5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5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5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5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5300" b="0" strike="noStrike" spc="-1">
                <a:solidFill>
                  <a:srgbClr val="000000"/>
                </a:solidFill>
                <a:latin typeface="Arial"/>
              </a:rPr>
              <a:t>Seventh Outline Level</a:t>
            </a:r>
          </a:p>
        </p:txBody>
      </p:sp>
      <p:sp>
        <p:nvSpPr>
          <p:cNvPr id="180" name="PlaceHolder 3"/>
          <p:cNvSpPr>
            <a:spLocks noGrp="1"/>
          </p:cNvSpPr>
          <p:nvPr>
            <p:ph type="body"/>
          </p:nvPr>
        </p:nvSpPr>
        <p:spPr>
          <a:xfrm>
            <a:off x="12399840" y="3651120"/>
            <a:ext cx="11512440" cy="8525880"/>
          </a:xfrm>
          <a:prstGeom prst="rect">
            <a:avLst/>
          </a:prstGeom>
          <a:noFill/>
          <a:ln w="0">
            <a:noFill/>
          </a:ln>
        </p:spPr>
        <p:txBody>
          <a:bodyPr lIns="243720" tIns="122040" rIns="243720" bIns="122040" anchor="t">
            <a:noAutofit/>
          </a:bodyPr>
          <a:lstStyle/>
          <a:p>
            <a:pPr marL="432000" indent="-324000">
              <a:spcBef>
                <a:spcPts val="1417"/>
              </a:spcBef>
              <a:buClr>
                <a:srgbClr val="000000"/>
              </a:buClr>
              <a:buSzPct val="45000"/>
              <a:buFont typeface="Wingdings" charset="2"/>
              <a:buChar char=""/>
            </a:pPr>
            <a:r>
              <a:rPr lang="es-ES" sz="5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5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5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5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5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5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53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 name="Google Shape;6;p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218" name="Google Shape;8;p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219" name="Google Shape;10;p1"/>
          <p:cNvPicPr/>
          <p:nvPr/>
        </p:nvPicPr>
        <p:blipFill>
          <a:blip r:embed="rId14"/>
          <a:stretch/>
        </p:blipFill>
        <p:spPr>
          <a:xfrm>
            <a:off x="411480" y="163080"/>
            <a:ext cx="1709640" cy="1329120"/>
          </a:xfrm>
          <a:prstGeom prst="rect">
            <a:avLst/>
          </a:prstGeom>
          <a:ln w="0">
            <a:noFill/>
          </a:ln>
        </p:spPr>
      </p:pic>
      <p:sp>
        <p:nvSpPr>
          <p:cNvPr id="220" name="PlaceHolder 1"/>
          <p:cNvSpPr>
            <a:spLocks noGrp="1"/>
          </p:cNvSpPr>
          <p:nvPr>
            <p:ph type="title"/>
          </p:nvPr>
        </p:nvSpPr>
        <p:spPr>
          <a:xfrm>
            <a:off x="6877440" y="451080"/>
            <a:ext cx="12610080" cy="910800"/>
          </a:xfrm>
          <a:prstGeom prst="rect">
            <a:avLst/>
          </a:prstGeom>
          <a:noFill/>
          <a:ln w="0">
            <a:noFill/>
          </a:ln>
        </p:spPr>
        <p:txBody>
          <a:bodyPr lIns="243720" tIns="122040" rIns="243720" bIns="122040" anchor="t">
            <a:noAutofit/>
          </a:bodyPr>
          <a:lstStyle/>
          <a:p>
            <a:pPr indent="0">
              <a:buNone/>
            </a:pPr>
            <a:r>
              <a:rPr lang="es-ES" sz="6700" b="0" strike="noStrike" spc="-1">
                <a:solidFill>
                  <a:srgbClr val="000000"/>
                </a:solidFill>
                <a:latin typeface="Arial"/>
              </a:rPr>
              <a:t>Click to edit the title text format</a:t>
            </a:r>
          </a:p>
        </p:txBody>
      </p:sp>
      <p:sp>
        <p:nvSpPr>
          <p:cNvPr id="221" name="PlaceHolder 2"/>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ES"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8" name="Google Shape;6;p1" hidden="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259" name="Google Shape;8;p1" hidden="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260" name="Google Shape;10;p1"/>
          <p:cNvPicPr/>
          <p:nvPr/>
        </p:nvPicPr>
        <p:blipFill>
          <a:blip r:embed="rId14"/>
          <a:stretch/>
        </p:blipFill>
        <p:spPr>
          <a:xfrm>
            <a:off x="411480" y="163080"/>
            <a:ext cx="1709640" cy="1329120"/>
          </a:xfrm>
          <a:prstGeom prst="rect">
            <a:avLst/>
          </a:prstGeom>
          <a:ln w="0">
            <a:noFill/>
          </a:ln>
        </p:spPr>
      </p:pic>
      <p:sp>
        <p:nvSpPr>
          <p:cNvPr id="261" name="PlaceHolder 1"/>
          <p:cNvSpPr>
            <a:spLocks noGrp="1"/>
          </p:cNvSpPr>
          <p:nvPr>
            <p:ph type="body"/>
          </p:nvPr>
        </p:nvSpPr>
        <p:spPr>
          <a:xfrm>
            <a:off x="2437920" y="5092200"/>
            <a:ext cx="12318480" cy="1140300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s-ES" sz="80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8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8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8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8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8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8000" b="0" strike="noStrike" spc="-1">
                <a:solidFill>
                  <a:srgbClr val="000000"/>
                </a:solidFill>
                <a:latin typeface="Arial"/>
              </a:rPr>
              <a:t>Seventh Outline Level</a:t>
            </a:r>
          </a:p>
        </p:txBody>
      </p:sp>
      <p:sp>
        <p:nvSpPr>
          <p:cNvPr id="262" name="PlaceHolder 2"/>
          <p:cNvSpPr>
            <a:spLocks noGrp="1"/>
          </p:cNvSpPr>
          <p:nvPr>
            <p:ph type="body"/>
          </p:nvPr>
        </p:nvSpPr>
        <p:spPr>
          <a:xfrm>
            <a:off x="2437920" y="6667560"/>
            <a:ext cx="12316680" cy="79552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s-ES" sz="4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4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4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4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4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4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4800" b="0" strike="noStrike" spc="-1">
                <a:solidFill>
                  <a:srgbClr val="000000"/>
                </a:solidFill>
                <a:latin typeface="Arial"/>
              </a:rPr>
              <a:t>Seventh Outline Level</a:t>
            </a:r>
          </a:p>
        </p:txBody>
      </p:sp>
      <p:pic>
        <p:nvPicPr>
          <p:cNvPr id="263" name="Google Shape;427;p36" descr="Image"/>
          <p:cNvPicPr/>
          <p:nvPr/>
        </p:nvPicPr>
        <p:blipFill>
          <a:blip r:embed="rId15"/>
          <a:stretch/>
        </p:blipFill>
        <p:spPr>
          <a:xfrm rot="16200000">
            <a:off x="13236120" y="2597760"/>
            <a:ext cx="13750920" cy="8528400"/>
          </a:xfrm>
          <a:prstGeom prst="rect">
            <a:avLst/>
          </a:prstGeom>
          <a:ln w="0">
            <a:noFill/>
          </a:ln>
        </p:spPr>
      </p:pic>
      <p:pic>
        <p:nvPicPr>
          <p:cNvPr id="264" name="Google Shape;428;p36" descr="Image"/>
          <p:cNvPicPr/>
          <p:nvPr/>
        </p:nvPicPr>
        <p:blipFill>
          <a:blip r:embed="rId16"/>
          <a:stretch/>
        </p:blipFill>
        <p:spPr>
          <a:xfrm>
            <a:off x="2539800" y="12602160"/>
            <a:ext cx="727920" cy="486360"/>
          </a:xfrm>
          <a:prstGeom prst="rect">
            <a:avLst/>
          </a:prstGeom>
          <a:ln w="0">
            <a:noFill/>
          </a:ln>
        </p:spPr>
      </p:pic>
      <p:sp>
        <p:nvSpPr>
          <p:cNvPr id="265" name="Google Shape;429;p36"/>
          <p:cNvSpPr/>
          <p:nvPr/>
        </p:nvSpPr>
        <p:spPr>
          <a:xfrm>
            <a:off x="3771720" y="12648600"/>
            <a:ext cx="11318040" cy="1096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NL" sz="2400" b="0" strike="noStrike" spc="-1">
                <a:solidFill>
                  <a:srgbClr val="999999"/>
                </a:solidFill>
                <a:latin typeface="DM Sans"/>
                <a:ea typeface="DM Sans"/>
              </a:rPr>
              <a:t>IiMagine receives funding from the European Union’s Horizon Europe research and innovation programme under grant agreement No. 101058625</a:t>
            </a:r>
            <a:endParaRPr lang="es-ES" sz="2400" b="0" strike="noStrike" spc="-1">
              <a:latin typeface="Arial"/>
            </a:endParaRPr>
          </a:p>
        </p:txBody>
      </p:sp>
      <p:pic>
        <p:nvPicPr>
          <p:cNvPr id="266" name="Google Shape;430;p36" descr="Image">
            <a:hlinkClick r:id="rId17"/>
          </p:cNvPr>
          <p:cNvPicPr/>
          <p:nvPr/>
        </p:nvPicPr>
        <p:blipFill>
          <a:blip r:embed="rId18"/>
          <a:stretch/>
        </p:blipFill>
        <p:spPr>
          <a:xfrm>
            <a:off x="8005680" y="10805400"/>
            <a:ext cx="609120" cy="609120"/>
          </a:xfrm>
          <a:prstGeom prst="rect">
            <a:avLst/>
          </a:prstGeom>
          <a:ln w="0">
            <a:noFill/>
          </a:ln>
        </p:spPr>
      </p:pic>
      <p:pic>
        <p:nvPicPr>
          <p:cNvPr id="267" name="Google Shape;431;p36" descr="Image">
            <a:hlinkClick r:id="rId19"/>
          </p:cNvPr>
          <p:cNvPicPr/>
          <p:nvPr/>
        </p:nvPicPr>
        <p:blipFill>
          <a:blip r:embed="rId20"/>
          <a:stretch/>
        </p:blipFill>
        <p:spPr>
          <a:xfrm>
            <a:off x="9126000" y="10805400"/>
            <a:ext cx="609120" cy="609120"/>
          </a:xfrm>
          <a:prstGeom prst="rect">
            <a:avLst/>
          </a:prstGeom>
          <a:ln w="0">
            <a:noFill/>
          </a:ln>
        </p:spPr>
      </p:pic>
      <p:cxnSp>
        <p:nvCxnSpPr>
          <p:cNvPr id="268" name="Google Shape;432;p36"/>
          <p:cNvCxnSpPr/>
          <p:nvPr/>
        </p:nvCxnSpPr>
        <p:spPr>
          <a:xfrm flipV="1">
            <a:off x="7306560" y="10695600"/>
            <a:ext cx="360" cy="829440"/>
          </a:xfrm>
          <a:prstGeom prst="straightConnector1">
            <a:avLst/>
          </a:prstGeom>
          <a:ln w="25400">
            <a:solidFill>
              <a:srgbClr val="FFFFFF"/>
            </a:solidFill>
            <a:round/>
          </a:ln>
        </p:spPr>
      </p:cxnSp>
      <p:sp>
        <p:nvSpPr>
          <p:cNvPr id="269" name="Google Shape;433;p36"/>
          <p:cNvSpPr/>
          <p:nvPr/>
        </p:nvSpPr>
        <p:spPr>
          <a:xfrm>
            <a:off x="2437920" y="-1870560"/>
            <a:ext cx="4614480" cy="57891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270" name="Google Shape;434;p36"/>
          <p:cNvSpPr/>
          <p:nvPr/>
        </p:nvSpPr>
        <p:spPr>
          <a:xfrm>
            <a:off x="2437920" y="10646640"/>
            <a:ext cx="5056560" cy="85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NL" sz="5600" b="1" strike="noStrike" spc="-1">
                <a:solidFill>
                  <a:srgbClr val="EF8200"/>
                </a:solidFill>
                <a:latin typeface="DM Sans"/>
                <a:ea typeface="DM Sans"/>
              </a:rPr>
              <a:t>website</a:t>
            </a:r>
            <a:endParaRPr lang="es-ES" sz="5600" b="0" strike="noStrike" spc="-1">
              <a:latin typeface="Arial"/>
            </a:endParaRPr>
          </a:p>
        </p:txBody>
      </p:sp>
      <p:pic>
        <p:nvPicPr>
          <p:cNvPr id="271" name="Google Shape;435;p36"/>
          <p:cNvPicPr/>
          <p:nvPr/>
        </p:nvPicPr>
        <p:blipFill>
          <a:blip r:embed="rId14"/>
          <a:stretch/>
        </p:blipFill>
        <p:spPr>
          <a:xfrm>
            <a:off x="2649960" y="0"/>
            <a:ext cx="4269240" cy="3319920"/>
          </a:xfrm>
          <a:prstGeom prst="rect">
            <a:avLst/>
          </a:prstGeom>
          <a:ln w="0">
            <a:noFill/>
          </a:ln>
        </p:spPr>
      </p:pic>
      <p:sp>
        <p:nvSpPr>
          <p:cNvPr id="272" name="PlaceHolder 3"/>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buNone/>
            </a:pPr>
            <a:r>
              <a:rPr lang="es-ES" sz="14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 name="Google Shape;6;p1"/>
          <p:cNvSpPr/>
          <p:nvPr/>
        </p:nvSpPr>
        <p:spPr>
          <a:xfrm>
            <a:off x="327600" y="-488880"/>
            <a:ext cx="1925640" cy="2415960"/>
          </a:xfrm>
          <a:prstGeom prst="roundRect">
            <a:avLst>
              <a:gd name="adj" fmla="val 18817"/>
            </a:avLst>
          </a:prstGeom>
          <a:solidFill>
            <a:srgbClr val="FFFFFF"/>
          </a:solidFill>
          <a:ln w="0">
            <a:noFill/>
          </a:ln>
        </p:spPr>
        <p:style>
          <a:lnRef idx="0">
            <a:scrgbClr r="0" g="0" b="0"/>
          </a:lnRef>
          <a:fillRef idx="0">
            <a:scrgbClr r="0" g="0" b="0"/>
          </a:fillRef>
          <a:effectRef idx="0">
            <a:scrgbClr r="0" g="0" b="0"/>
          </a:effectRef>
          <a:fontRef idx="minor"/>
        </p:style>
      </p:sp>
      <p:sp>
        <p:nvSpPr>
          <p:cNvPr id="310" name="Google Shape;8;p1"/>
          <p:cNvSpPr/>
          <p:nvPr/>
        </p:nvSpPr>
        <p:spPr>
          <a:xfrm>
            <a:off x="487800" y="13222440"/>
            <a:ext cx="9652320" cy="305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spAutoFit/>
          </a:bodyPr>
          <a:lstStyle/>
          <a:p>
            <a:pPr>
              <a:lnSpc>
                <a:spcPct val="100000"/>
              </a:lnSpc>
              <a:tabLst>
                <a:tab pos="0" algn="l"/>
              </a:tabLst>
            </a:pPr>
            <a:r>
              <a:rPr lang="en-NL" sz="2000" b="0" strike="noStrike" spc="-1">
                <a:solidFill>
                  <a:srgbClr val="999999"/>
                </a:solidFill>
                <a:latin typeface="DM Sans"/>
                <a:ea typeface="DM Sans"/>
              </a:rPr>
              <a:t>14 September 2022  |  iMagine administrative kickoff meeting</a:t>
            </a:r>
            <a:endParaRPr lang="es-ES" sz="2000" b="0" strike="noStrike" spc="-1">
              <a:latin typeface="Arial"/>
            </a:endParaRPr>
          </a:p>
        </p:txBody>
      </p:sp>
      <p:pic>
        <p:nvPicPr>
          <p:cNvPr id="311" name="Google Shape;10;p1"/>
          <p:cNvPicPr/>
          <p:nvPr/>
        </p:nvPicPr>
        <p:blipFill>
          <a:blip r:embed="rId14"/>
          <a:stretch/>
        </p:blipFill>
        <p:spPr>
          <a:xfrm>
            <a:off x="411480" y="163080"/>
            <a:ext cx="1709640" cy="1329120"/>
          </a:xfrm>
          <a:prstGeom prst="rect">
            <a:avLst/>
          </a:prstGeom>
          <a:ln w="0">
            <a:noFill/>
          </a:ln>
        </p:spPr>
      </p:pic>
      <p:sp>
        <p:nvSpPr>
          <p:cNvPr id="312" name="PlaceHolder 1"/>
          <p:cNvSpPr>
            <a:spLocks noGrp="1"/>
          </p:cNvSpPr>
          <p:nvPr>
            <p:ph type="body"/>
          </p:nvPr>
        </p:nvSpPr>
        <p:spPr>
          <a:xfrm>
            <a:off x="470880" y="3651120"/>
            <a:ext cx="23344560" cy="8525880"/>
          </a:xfrm>
          <a:prstGeom prst="rect">
            <a:avLst/>
          </a:prstGeom>
          <a:noFill/>
          <a:ln w="0">
            <a:noFill/>
          </a:ln>
        </p:spPr>
        <p:txBody>
          <a:bodyPr lIns="243720" tIns="122040" rIns="243720" bIns="122040" anchor="t">
            <a:noAutofit/>
          </a:bodyPr>
          <a:lstStyle/>
          <a:p>
            <a:pPr marL="432000" indent="-324000">
              <a:spcBef>
                <a:spcPts val="1417"/>
              </a:spcBef>
              <a:buClr>
                <a:srgbClr val="000000"/>
              </a:buClr>
              <a:buSzPct val="45000"/>
              <a:buFont typeface="Wingdings" charset="2"/>
              <a:buChar char=""/>
            </a:pPr>
            <a:r>
              <a:rPr lang="es-ES" sz="53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s-ES" sz="53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s-ES" sz="53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s-ES" sz="53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s-ES" sz="53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s-ES" sz="53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s-ES" sz="5300" b="0" strike="noStrike" spc="-1">
                <a:solidFill>
                  <a:srgbClr val="000000"/>
                </a:solidFill>
                <a:latin typeface="Arial"/>
              </a:rPr>
              <a:t>Seventh Outline Level</a:t>
            </a:r>
          </a:p>
        </p:txBody>
      </p:sp>
      <p:sp>
        <p:nvSpPr>
          <p:cNvPr id="313" name="PlaceHolder 2"/>
          <p:cNvSpPr>
            <a:spLocks noGrp="1"/>
          </p:cNvSpPr>
          <p:nvPr>
            <p:ph type="title"/>
          </p:nvPr>
        </p:nvSpPr>
        <p:spPr>
          <a:xfrm>
            <a:off x="6877440" y="451080"/>
            <a:ext cx="12610080" cy="910800"/>
          </a:xfrm>
          <a:prstGeom prst="rect">
            <a:avLst/>
          </a:prstGeom>
          <a:noFill/>
          <a:ln w="0">
            <a:noFill/>
          </a:ln>
        </p:spPr>
        <p:txBody>
          <a:bodyPr lIns="243720" tIns="122040" rIns="243720" bIns="122040" anchor="t">
            <a:noAutofit/>
          </a:bodyPr>
          <a:lstStyle/>
          <a:p>
            <a:pPr indent="0">
              <a:buNone/>
            </a:pPr>
            <a:r>
              <a:rPr lang="es-ES" sz="67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49.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48.png"/><Relationship Id="rId4" Type="http://schemas.openxmlformats.org/officeDocument/2006/relationships/image" Target="../media/image46.jpe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Layout" Target="../slideLayouts/slideLayout49.xml"/><Relationship Id="rId5" Type="http://schemas.openxmlformats.org/officeDocument/2006/relationships/image" Target="../media/image53.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eep-hybrid-datacloud.eu/" TargetMode="Externa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hyperlink" Target="https://marketplace.eosc-portal.eu/services/deepaas-training-facility" TargetMode="External"/><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https://train.deep-hybrid-datacloud.eu/" TargetMode="External"/><Relationship Id="rId2" Type="http://schemas.openxmlformats.org/officeDocument/2006/relationships/image" Target="../media/image63.png"/><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26" Type="http://schemas.openxmlformats.org/officeDocument/2006/relationships/image" Target="../media/image41.png"/><Relationship Id="rId3" Type="http://schemas.openxmlformats.org/officeDocument/2006/relationships/image" Target="../media/image18.jpeg"/><Relationship Id="rId21" Type="http://schemas.openxmlformats.org/officeDocument/2006/relationships/image" Target="../media/image36.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49.xml"/><Relationship Id="rId6" Type="http://schemas.openxmlformats.org/officeDocument/2006/relationships/image" Target="../media/image21.png"/><Relationship Id="rId11" Type="http://schemas.openxmlformats.org/officeDocument/2006/relationships/image" Target="../media/image26.jpe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jpe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45.png"/><Relationship Id="rId12" Type="http://schemas.openxmlformats.org/officeDocument/2006/relationships/image" Target="../media/image50.gif"/><Relationship Id="rId2" Type="http://schemas.openxmlformats.org/officeDocument/2006/relationships/notesSlide" Target="../notesSlides/notesSlide3.xml"/><Relationship Id="rId16" Type="http://schemas.openxmlformats.org/officeDocument/2006/relationships/image" Target="../media/image54.png"/><Relationship Id="rId1" Type="http://schemas.openxmlformats.org/officeDocument/2006/relationships/slideLayout" Target="../slideLayouts/slideLayout4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laceHolder 1"/>
          <p:cNvSpPr>
            <a:spLocks noGrp="1"/>
          </p:cNvSpPr>
          <p:nvPr>
            <p:ph type="sldNum" idx="9"/>
          </p:nvPr>
        </p:nvSpPr>
        <p:spPr>
          <a:xfrm>
            <a:off x="23075280" y="13034520"/>
            <a:ext cx="759240" cy="8046720"/>
          </a:xfrm>
          <a:prstGeom prst="rect">
            <a:avLst/>
          </a:prstGeom>
          <a:noFill/>
          <a:ln w="0">
            <a:noFill/>
          </a:ln>
        </p:spPr>
        <p:txBody>
          <a:bodyPr anchor="t">
            <a:noAutofit/>
          </a:bodyPr>
          <a:lstStyle>
            <a:lvl1pPr indent="0" algn="ctr">
              <a:lnSpc>
                <a:spcPct val="100000"/>
              </a:lnSpc>
              <a:buNone/>
              <a:tabLst>
                <a:tab pos="0" algn="l"/>
              </a:tabLst>
              <a:defRPr lang="en-NL" sz="1800" b="0" strike="noStrike" spc="-1">
                <a:solidFill>
                  <a:srgbClr val="999999"/>
                </a:solidFill>
                <a:latin typeface="DM Sans"/>
                <a:ea typeface="DM Sans"/>
              </a:defRPr>
            </a:lvl1pPr>
          </a:lstStyle>
          <a:p>
            <a:pPr indent="0" algn="ctr">
              <a:lnSpc>
                <a:spcPct val="100000"/>
              </a:lnSpc>
              <a:buNone/>
              <a:tabLst>
                <a:tab pos="0" algn="l"/>
              </a:tabLst>
            </a:pPr>
            <a:fld id="{9F333C00-040D-49FB-8E78-628FB88BC619}" type="slidenum">
              <a:rPr lang="en-NL" sz="1800" b="0" strike="noStrike" spc="-1">
                <a:solidFill>
                  <a:srgbClr val="999999"/>
                </a:solidFill>
                <a:latin typeface="DM Sans"/>
                <a:ea typeface="DM Sans"/>
              </a:rPr>
              <a:t>1</a:t>
            </a:fld>
            <a:endParaRPr lang="es-ES" sz="1800" b="0" strike="noStrike" spc="-1">
              <a:latin typeface="Times New Roman"/>
            </a:endParaRPr>
          </a:p>
        </p:txBody>
      </p:sp>
      <p:sp>
        <p:nvSpPr>
          <p:cNvPr id="357" name="Google Shape;514;p47"/>
          <p:cNvSpPr/>
          <p:nvPr/>
        </p:nvSpPr>
        <p:spPr>
          <a:xfrm>
            <a:off x="907920" y="10497960"/>
            <a:ext cx="17881920" cy="14014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4000" b="1" strike="noStrike" spc="-1">
                <a:solidFill>
                  <a:srgbClr val="FFC000"/>
                </a:solidFill>
                <a:latin typeface="DM Sans"/>
                <a:ea typeface="DM Sans"/>
              </a:rPr>
              <a:t>Dick </a:t>
            </a:r>
            <a:r>
              <a:rPr lang="en-US" sz="4000" b="1" strike="noStrike" spc="-1">
                <a:solidFill>
                  <a:srgbClr val="FFC000"/>
                </a:solidFill>
                <a:latin typeface="DM Sans"/>
                <a:ea typeface="DM Sans"/>
              </a:rPr>
              <a:t>M.A. </a:t>
            </a:r>
            <a:r>
              <a:rPr lang="en-NL" sz="4000" b="1" strike="noStrike" spc="-1">
                <a:solidFill>
                  <a:srgbClr val="FFC000"/>
                </a:solidFill>
                <a:latin typeface="DM Sans"/>
                <a:ea typeface="DM Sans"/>
              </a:rPr>
              <a:t>Schaap </a:t>
            </a:r>
            <a:r>
              <a:rPr lang="en-US" sz="4000" b="1" strike="noStrike" spc="-1">
                <a:solidFill>
                  <a:srgbClr val="FFC000"/>
                </a:solidFill>
                <a:latin typeface="DM Sans"/>
                <a:ea typeface="DM Sans"/>
              </a:rPr>
              <a:t>- </a:t>
            </a:r>
            <a:r>
              <a:rPr lang="en-NL" sz="4000" b="1" strike="noStrike" spc="-1">
                <a:solidFill>
                  <a:srgbClr val="FFC000"/>
                </a:solidFill>
                <a:latin typeface="DM Sans"/>
                <a:ea typeface="DM Sans"/>
              </a:rPr>
              <a:t>(</a:t>
            </a:r>
            <a:r>
              <a:rPr lang="en-US" sz="4000" b="1" strike="noStrike" spc="-1">
                <a:solidFill>
                  <a:srgbClr val="FFC000"/>
                </a:solidFill>
                <a:latin typeface="DM Sans"/>
                <a:ea typeface="DM Sans"/>
              </a:rPr>
              <a:t>MARIS) iMagine </a:t>
            </a:r>
            <a:r>
              <a:rPr lang="en-NL" sz="4000" b="1" strike="noStrike" spc="-1">
                <a:solidFill>
                  <a:srgbClr val="FFC000"/>
                </a:solidFill>
                <a:latin typeface="DM Sans"/>
                <a:ea typeface="DM Sans"/>
              </a:rPr>
              <a:t>project scientific</a:t>
            </a:r>
            <a:r>
              <a:rPr lang="en-US" sz="4000" b="1" strike="noStrike" spc="-1">
                <a:solidFill>
                  <a:srgbClr val="FFC000"/>
                </a:solidFill>
                <a:latin typeface="DM Sans"/>
                <a:ea typeface="DM Sans"/>
              </a:rPr>
              <a:t> director</a:t>
            </a:r>
            <a:endParaRPr lang="es-ES" sz="4000" b="0" strike="noStrike" spc="-1">
              <a:latin typeface="Arial"/>
            </a:endParaRPr>
          </a:p>
          <a:p>
            <a:pPr>
              <a:lnSpc>
                <a:spcPct val="100000"/>
              </a:lnSpc>
              <a:tabLst>
                <a:tab pos="0" algn="l"/>
              </a:tabLst>
            </a:pPr>
            <a:r>
              <a:rPr lang="en-US" sz="4000" b="1" strike="noStrike" spc="-1">
                <a:solidFill>
                  <a:srgbClr val="FFC000"/>
                </a:solidFill>
                <a:latin typeface="DM Sans"/>
                <a:ea typeface="DM Sans"/>
              </a:rPr>
              <a:t>Alvaro Lopez Garcia – (CSIC) iMagine WP4 leader</a:t>
            </a:r>
            <a:endParaRPr lang="es-ES" sz="4000" b="0" strike="noStrike" spc="-1">
              <a:latin typeface="Arial"/>
            </a:endParaRPr>
          </a:p>
        </p:txBody>
      </p:sp>
      <p:sp>
        <p:nvSpPr>
          <p:cNvPr id="358" name="Rectangle 5"/>
          <p:cNvSpPr/>
          <p:nvPr/>
        </p:nvSpPr>
        <p:spPr>
          <a:xfrm>
            <a:off x="3477240" y="3258360"/>
            <a:ext cx="15312600" cy="5434560"/>
          </a:xfrm>
          <a:prstGeom prst="rect">
            <a:avLst/>
          </a:prstGeom>
          <a:solidFill>
            <a:schemeClr val="bg1"/>
          </a:solidFill>
          <a:ln>
            <a:solidFill>
              <a:srgbClr val="00467D"/>
            </a:solidFill>
            <a:round/>
          </a:ln>
        </p:spPr>
        <p:style>
          <a:lnRef idx="2">
            <a:schemeClr val="accent1">
              <a:shade val="50000"/>
            </a:schemeClr>
          </a:lnRef>
          <a:fillRef idx="1">
            <a:schemeClr val="accent1"/>
          </a:fillRef>
          <a:effectRef idx="0">
            <a:schemeClr val="accent1"/>
          </a:effectRef>
          <a:fontRef idx="minor"/>
        </p:style>
      </p:sp>
      <p:pic>
        <p:nvPicPr>
          <p:cNvPr id="359" name="Google Shape;844;p78"/>
          <p:cNvPicPr/>
          <p:nvPr/>
        </p:nvPicPr>
        <p:blipFill>
          <a:blip r:embed="rId2"/>
          <a:stretch/>
        </p:blipFill>
        <p:spPr>
          <a:xfrm>
            <a:off x="4057560" y="4437720"/>
            <a:ext cx="14152320" cy="4223160"/>
          </a:xfrm>
          <a:prstGeom prst="rect">
            <a:avLst/>
          </a:prstGeom>
          <a:ln w="0">
            <a:noFill/>
          </a:ln>
        </p:spPr>
      </p:pic>
      <p:sp>
        <p:nvSpPr>
          <p:cNvPr id="360" name="Google Shape;514;p47"/>
          <p:cNvSpPr/>
          <p:nvPr/>
        </p:nvSpPr>
        <p:spPr>
          <a:xfrm>
            <a:off x="4471200" y="9024120"/>
            <a:ext cx="14638680" cy="6850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US" sz="3300" b="0" strike="noStrike" spc="-1">
                <a:solidFill>
                  <a:schemeClr val="lt1"/>
                </a:solidFill>
                <a:latin typeface="DM Sans"/>
                <a:ea typeface="DM Sans"/>
              </a:rPr>
              <a:t>EU H2020 Project – Grant Agreement number </a:t>
            </a:r>
            <a:r>
              <a:rPr lang="en-NL" sz="3300" b="0" strike="noStrike" spc="-1">
                <a:solidFill>
                  <a:srgbClr val="FFFFFF"/>
                </a:solidFill>
                <a:latin typeface="DM Sans"/>
                <a:ea typeface="Arial"/>
              </a:rPr>
              <a:t>101058625</a:t>
            </a:r>
            <a:endParaRPr lang="es-ES" sz="3300" b="0" strike="noStrike" spc="-1">
              <a:latin typeface="Arial"/>
            </a:endParaRPr>
          </a:p>
        </p:txBody>
      </p:sp>
      <p:sp>
        <p:nvSpPr>
          <p:cNvPr id="361" name="Google Shape;514;p47"/>
          <p:cNvSpPr/>
          <p:nvPr/>
        </p:nvSpPr>
        <p:spPr>
          <a:xfrm>
            <a:off x="11629440" y="12393720"/>
            <a:ext cx="14638680" cy="8528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US" sz="4400" b="1" strike="noStrike" spc="-1">
                <a:solidFill>
                  <a:schemeClr val="lt1"/>
                </a:solidFill>
                <a:latin typeface="DM Sans"/>
                <a:ea typeface="DM Sans"/>
              </a:rPr>
              <a:t>EGI 2022 Conference – 22 September 2022</a:t>
            </a:r>
            <a:endParaRPr lang="es-ES" sz="4400" b="0" strike="noStrike" spc="-1">
              <a:latin typeface="Arial"/>
            </a:endParaRPr>
          </a:p>
        </p:txBody>
      </p:sp>
      <p:pic>
        <p:nvPicPr>
          <p:cNvPr id="362" name="Google Shape;843;p78"/>
          <p:cNvPicPr/>
          <p:nvPr/>
        </p:nvPicPr>
        <p:blipFill>
          <a:blip r:embed="rId3"/>
          <a:stretch/>
        </p:blipFill>
        <p:spPr>
          <a:xfrm>
            <a:off x="9853560" y="3565440"/>
            <a:ext cx="1891440" cy="18432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p:cNvSpPr>
          <p:nvPr>
            <p:ph type="title"/>
          </p:nvPr>
        </p:nvSpPr>
        <p:spPr>
          <a:xfrm>
            <a:off x="4156920" y="-77400"/>
            <a:ext cx="15689160" cy="2381760"/>
          </a:xfrm>
          <a:prstGeom prst="rect">
            <a:avLst/>
          </a:prstGeom>
          <a:noFill/>
          <a:ln w="0">
            <a:noFill/>
          </a:ln>
        </p:spPr>
        <p:txBody>
          <a:bodyPr lIns="45720" rIns="45720" anchor="ctr">
            <a:noAutofit/>
          </a:bodyPr>
          <a:lstStyle/>
          <a:p>
            <a:pPr indent="0">
              <a:lnSpc>
                <a:spcPct val="90000"/>
              </a:lnSpc>
              <a:buNone/>
              <a:tabLst>
                <a:tab pos="0" algn="l"/>
              </a:tabLst>
            </a:pPr>
            <a:r>
              <a:rPr lang="en-NL" sz="5600" b="1" strike="noStrike" spc="-1">
                <a:solidFill>
                  <a:srgbClr val="0061B0"/>
                </a:solidFill>
                <a:latin typeface="DM Sans"/>
                <a:ea typeface="DM Sans"/>
              </a:rPr>
              <a:t>WP structure and coordinators </a:t>
            </a:r>
            <a:endParaRPr lang="es-ES" sz="5600" b="0" strike="noStrike" spc="-1">
              <a:solidFill>
                <a:srgbClr val="000000"/>
              </a:solidFill>
              <a:latin typeface="Arial"/>
            </a:endParaRPr>
          </a:p>
        </p:txBody>
      </p:sp>
      <p:sp>
        <p:nvSpPr>
          <p:cNvPr id="452" name="PlaceHolder 2"/>
          <p:cNvSpPr>
            <a:spLocks noGrp="1"/>
          </p:cNvSpPr>
          <p:nvPr>
            <p:ph type="sldNum" idx="11"/>
          </p:nvPr>
        </p:nvSpPr>
        <p:spPr>
          <a:xfrm>
            <a:off x="23351040" y="13045320"/>
            <a:ext cx="483480" cy="8046720"/>
          </a:xfrm>
          <a:prstGeom prst="rect">
            <a:avLst/>
          </a:prstGeom>
          <a:noFill/>
          <a:ln w="0">
            <a:noFill/>
          </a:ln>
        </p:spPr>
        <p:txBody>
          <a:bodyPr anchor="t">
            <a:noAutofit/>
          </a:bodyPr>
          <a:lstStyle>
            <a:lvl1pPr indent="0" algn="r">
              <a:lnSpc>
                <a:spcPct val="100000"/>
              </a:lnSpc>
              <a:buNone/>
              <a:tabLst>
                <a:tab pos="0" algn="l"/>
              </a:tabLst>
              <a:defRPr lang="en-NL" sz="1800" b="0" strike="noStrike" spc="-1">
                <a:solidFill>
                  <a:srgbClr val="999999"/>
                </a:solidFill>
                <a:latin typeface="DM Sans"/>
                <a:ea typeface="DM Sans"/>
              </a:defRPr>
            </a:lvl1pPr>
          </a:lstStyle>
          <a:p>
            <a:pPr indent="0" algn="r">
              <a:lnSpc>
                <a:spcPct val="100000"/>
              </a:lnSpc>
              <a:buNone/>
              <a:tabLst>
                <a:tab pos="0" algn="l"/>
              </a:tabLst>
            </a:pPr>
            <a:fld id="{D4CB816E-E0EF-47EA-9021-7C6A40D51086}" type="slidenum">
              <a:rPr lang="en-NL" sz="1800" b="0" strike="noStrike" spc="-1">
                <a:solidFill>
                  <a:srgbClr val="999999"/>
                </a:solidFill>
                <a:latin typeface="DM Sans"/>
                <a:ea typeface="DM Sans"/>
              </a:rPr>
              <a:t>10</a:t>
            </a:fld>
            <a:endParaRPr lang="es-ES" sz="1800" b="0" strike="noStrike" spc="-1">
              <a:latin typeface="Times New Roman"/>
            </a:endParaRPr>
          </a:p>
        </p:txBody>
      </p:sp>
      <p:pic>
        <p:nvPicPr>
          <p:cNvPr id="453" name="Google Shape;626;p55"/>
          <p:cNvPicPr/>
          <p:nvPr/>
        </p:nvPicPr>
        <p:blipFill>
          <a:blip r:embed="rId3"/>
          <a:stretch/>
        </p:blipFill>
        <p:spPr>
          <a:xfrm>
            <a:off x="911520" y="2625480"/>
            <a:ext cx="22560480" cy="9557280"/>
          </a:xfrm>
          <a:prstGeom prst="rect">
            <a:avLst/>
          </a:prstGeom>
          <a:ln w="0">
            <a:noFill/>
          </a:ln>
        </p:spPr>
      </p:pic>
      <p:sp>
        <p:nvSpPr>
          <p:cNvPr id="454" name="Google Shape;627;p55"/>
          <p:cNvSpPr/>
          <p:nvPr/>
        </p:nvSpPr>
        <p:spPr>
          <a:xfrm>
            <a:off x="16539840" y="10358640"/>
            <a:ext cx="2842200" cy="5482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400" b="1" i="1" strike="noStrike" spc="-1">
                <a:solidFill>
                  <a:srgbClr val="9900FF"/>
                </a:solidFill>
                <a:latin typeface="Arial"/>
                <a:ea typeface="Arial"/>
              </a:rPr>
              <a:t>EGI (Mandy Lin)</a:t>
            </a:r>
            <a:endParaRPr lang="es-ES" sz="2400" b="0" strike="noStrike" spc="-1">
              <a:latin typeface="Arial"/>
            </a:endParaRPr>
          </a:p>
        </p:txBody>
      </p:sp>
      <p:sp>
        <p:nvSpPr>
          <p:cNvPr id="455" name="Google Shape;628;p55"/>
          <p:cNvSpPr/>
          <p:nvPr/>
        </p:nvSpPr>
        <p:spPr>
          <a:xfrm>
            <a:off x="2041560" y="8279280"/>
            <a:ext cx="3223080" cy="5482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400" b="1" i="1" strike="noStrike" spc="-1">
                <a:solidFill>
                  <a:srgbClr val="9900FF"/>
                </a:solidFill>
                <a:latin typeface="Arial"/>
                <a:ea typeface="Arial"/>
              </a:rPr>
              <a:t>EGI (Smitesh Jain)</a:t>
            </a:r>
            <a:endParaRPr lang="es-ES" sz="2400" b="0" strike="noStrike" spc="-1">
              <a:latin typeface="Arial"/>
            </a:endParaRPr>
          </a:p>
        </p:txBody>
      </p:sp>
      <p:sp>
        <p:nvSpPr>
          <p:cNvPr id="456" name="Google Shape;629;p55"/>
          <p:cNvSpPr/>
          <p:nvPr/>
        </p:nvSpPr>
        <p:spPr>
          <a:xfrm>
            <a:off x="11277360" y="6447600"/>
            <a:ext cx="3223080" cy="5482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400" b="1" i="1" strike="noStrike" spc="-1">
                <a:solidFill>
                  <a:srgbClr val="9900FF"/>
                </a:solidFill>
                <a:latin typeface="Arial"/>
                <a:ea typeface="Arial"/>
              </a:rPr>
              <a:t>KIT (Valentin Kozlov)</a:t>
            </a:r>
            <a:endParaRPr lang="es-ES" sz="2400" b="0" strike="noStrike" spc="-1">
              <a:latin typeface="Arial"/>
            </a:endParaRPr>
          </a:p>
        </p:txBody>
      </p:sp>
      <p:sp>
        <p:nvSpPr>
          <p:cNvPr id="457" name="Google Shape;630;p55"/>
          <p:cNvSpPr/>
          <p:nvPr/>
        </p:nvSpPr>
        <p:spPr>
          <a:xfrm>
            <a:off x="10473120" y="8583840"/>
            <a:ext cx="4199040" cy="5482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400" b="1" i="1" strike="noStrike" spc="-1">
                <a:solidFill>
                  <a:srgbClr val="9900FF"/>
                </a:solidFill>
                <a:latin typeface="Arial"/>
                <a:ea typeface="Arial"/>
              </a:rPr>
              <a:t>CSIC (Álvaro López García)</a:t>
            </a:r>
            <a:endParaRPr lang="es-ES" sz="2400" b="0" strike="noStrike" spc="-1">
              <a:latin typeface="Arial"/>
            </a:endParaRPr>
          </a:p>
        </p:txBody>
      </p:sp>
      <p:sp>
        <p:nvSpPr>
          <p:cNvPr id="458" name="Google Shape;631;p55"/>
          <p:cNvSpPr/>
          <p:nvPr/>
        </p:nvSpPr>
        <p:spPr>
          <a:xfrm>
            <a:off x="18523080" y="7648920"/>
            <a:ext cx="4199040" cy="54828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gn="ctr">
              <a:lnSpc>
                <a:spcPct val="100000"/>
              </a:lnSpc>
              <a:tabLst>
                <a:tab pos="0" algn="l"/>
              </a:tabLst>
            </a:pPr>
            <a:r>
              <a:rPr lang="en-NL" sz="2400" b="1" i="1" strike="noStrike" spc="-1">
                <a:solidFill>
                  <a:srgbClr val="9900FF"/>
                </a:solidFill>
                <a:latin typeface="Arial"/>
                <a:ea typeface="Arial"/>
              </a:rPr>
              <a:t>MARIS (Dick S</a:t>
            </a:r>
            <a:r>
              <a:rPr lang="en-GB" sz="2400" b="1" i="1" strike="noStrike" spc="-1">
                <a:solidFill>
                  <a:srgbClr val="9900FF"/>
                </a:solidFill>
                <a:latin typeface="Arial"/>
                <a:ea typeface="Arial"/>
              </a:rPr>
              <a:t>c</a:t>
            </a:r>
            <a:r>
              <a:rPr lang="en-NL" sz="2400" b="1" i="1" strike="noStrike" spc="-1">
                <a:solidFill>
                  <a:srgbClr val="9900FF"/>
                </a:solidFill>
                <a:latin typeface="Arial"/>
                <a:ea typeface="Arial"/>
              </a:rPr>
              <a:t>haap)</a:t>
            </a:r>
            <a:endParaRPr lang="es-ES" sz="24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PlaceHolder 1"/>
          <p:cNvSpPr>
            <a:spLocks noGrp="1"/>
          </p:cNvSpPr>
          <p:nvPr>
            <p:ph type="title"/>
          </p:nvPr>
        </p:nvSpPr>
        <p:spPr>
          <a:xfrm>
            <a:off x="2896920" y="679680"/>
            <a:ext cx="1974564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US" sz="6700" b="1" strike="noStrike" spc="-1">
                <a:solidFill>
                  <a:srgbClr val="0E67AD"/>
                </a:solidFill>
                <a:latin typeface="DM Sans"/>
                <a:ea typeface="DM Sans"/>
              </a:rPr>
              <a:t>Five mature u</a:t>
            </a:r>
            <a:r>
              <a:rPr lang="en-NL" sz="6700" b="1" strike="noStrike" spc="-1">
                <a:solidFill>
                  <a:srgbClr val="0E67AD"/>
                </a:solidFill>
                <a:latin typeface="DM Sans"/>
                <a:ea typeface="DM Sans"/>
              </a:rPr>
              <a:t>se </a:t>
            </a:r>
            <a:r>
              <a:rPr lang="en-US" sz="6700" b="1" strike="noStrike" spc="-1">
                <a:solidFill>
                  <a:srgbClr val="0E67AD"/>
                </a:solidFill>
                <a:latin typeface="DM Sans"/>
                <a:ea typeface="DM Sans"/>
              </a:rPr>
              <a:t>c</a:t>
            </a:r>
            <a:r>
              <a:rPr lang="en-NL" sz="6700" b="1" strike="noStrike" spc="-1">
                <a:solidFill>
                  <a:srgbClr val="0E67AD"/>
                </a:solidFill>
                <a:latin typeface="DM Sans"/>
                <a:ea typeface="DM Sans"/>
              </a:rPr>
              <a:t>ases </a:t>
            </a:r>
            <a:endParaRPr lang="es-ES" sz="6700" b="0" strike="noStrike" spc="-1">
              <a:solidFill>
                <a:srgbClr val="000000"/>
              </a:solidFill>
              <a:latin typeface="Arial"/>
            </a:endParaRPr>
          </a:p>
        </p:txBody>
      </p:sp>
      <p:graphicFrame>
        <p:nvGraphicFramePr>
          <p:cNvPr id="460" name="Table 2"/>
          <p:cNvGraphicFramePr/>
          <p:nvPr/>
        </p:nvGraphicFramePr>
        <p:xfrm>
          <a:off x="792360" y="2663640"/>
          <a:ext cx="21729600" cy="10181520"/>
        </p:xfrm>
        <a:graphic>
          <a:graphicData uri="http://schemas.openxmlformats.org/drawingml/2006/table">
            <a:tbl>
              <a:tblPr/>
              <a:tblGrid>
                <a:gridCol w="11269440">
                  <a:extLst>
                    <a:ext uri="{9D8B030D-6E8A-4147-A177-3AD203B41FA5}">
                      <a16:colId xmlns:a16="http://schemas.microsoft.com/office/drawing/2014/main" val="20000"/>
                    </a:ext>
                  </a:extLst>
                </a:gridCol>
                <a:gridCol w="4093560">
                  <a:extLst>
                    <a:ext uri="{9D8B030D-6E8A-4147-A177-3AD203B41FA5}">
                      <a16:colId xmlns:a16="http://schemas.microsoft.com/office/drawing/2014/main" val="20001"/>
                    </a:ext>
                  </a:extLst>
                </a:gridCol>
                <a:gridCol w="6366600">
                  <a:extLst>
                    <a:ext uri="{9D8B030D-6E8A-4147-A177-3AD203B41FA5}">
                      <a16:colId xmlns:a16="http://schemas.microsoft.com/office/drawing/2014/main" val="20002"/>
                    </a:ext>
                  </a:extLst>
                </a:gridCol>
              </a:tblGrid>
              <a:tr h="1717920">
                <a:tc>
                  <a:txBody>
                    <a:bodyPr/>
                    <a:lstStyle/>
                    <a:p>
                      <a:pPr>
                        <a:lnSpc>
                          <a:spcPct val="100000"/>
                        </a:lnSpc>
                      </a:pPr>
                      <a:r>
                        <a:rPr lang="en-US" sz="3600" b="1" strike="noStrike" spc="-1">
                          <a:solidFill>
                            <a:srgbClr val="002060"/>
                          </a:solidFill>
                          <a:latin typeface="DM Sans"/>
                          <a:ea typeface="Helvetica Neue"/>
                        </a:rPr>
                        <a:t>Aquatic Litter Drones: Aquatic Litter monitoring system using drones</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38160">
                      <a:solidFill>
                        <a:srgbClr val="000000"/>
                      </a:solidFill>
                    </a:lnB>
                    <a:noFill/>
                  </a:tcPr>
                </a:tc>
                <a:tc>
                  <a:txBody>
                    <a:bodyPr/>
                    <a:lstStyle/>
                    <a:p>
                      <a:pPr>
                        <a:lnSpc>
                          <a:spcPct val="100000"/>
                        </a:lnSpc>
                      </a:pPr>
                      <a:r>
                        <a:rPr lang="en-US" sz="3600" b="1" strike="noStrike" spc="-1">
                          <a:solidFill>
                            <a:srgbClr val="002060"/>
                          </a:solidFill>
                          <a:latin typeface="DM Sans"/>
                          <a:ea typeface="Helvetica Neue"/>
                        </a:rPr>
                        <a:t>DFKI (DE) </a:t>
                      </a:r>
                      <a:r>
                        <a:rPr lang="en-US" sz="3600" b="0" strike="noStrike" spc="-1">
                          <a:solidFill>
                            <a:srgbClr val="002060"/>
                          </a:solidFill>
                          <a:latin typeface="DM Sans"/>
                          <a:ea typeface="Helvetica Neue"/>
                        </a:rPr>
                        <a:t>+ MARIS (NL) + OGS (IT)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38160">
                      <a:solidFill>
                        <a:srgbClr val="000000"/>
                      </a:solidFill>
                    </a:lnB>
                    <a:noFill/>
                  </a:tcPr>
                </a:tc>
                <a:tc>
                  <a:txBody>
                    <a:bodyPr/>
                    <a:lstStyle/>
                    <a:p>
                      <a:endParaRPr lang="en-NL"/>
                    </a:p>
                  </a:txBody>
                  <a:tcPr>
                    <a:lnL w="12240">
                      <a:solidFill>
                        <a:srgbClr val="000000"/>
                      </a:solidFill>
                    </a:lnL>
                    <a:lnR w="12240">
                      <a:solidFill>
                        <a:srgbClr val="000000"/>
                      </a:solidFill>
                    </a:lnR>
                    <a:lnT w="12240">
                      <a:solidFill>
                        <a:srgbClr val="000000"/>
                      </a:solidFill>
                    </a:lnT>
                    <a:lnB w="38160">
                      <a:solidFill>
                        <a:srgbClr val="000000"/>
                      </a:solidFill>
                    </a:lnB>
                    <a:noFill/>
                  </a:tcPr>
                </a:tc>
                <a:extLst>
                  <a:ext uri="{0D108BD9-81ED-4DB2-BD59-A6C34878D82A}">
                    <a16:rowId xmlns:a16="http://schemas.microsoft.com/office/drawing/2014/main" val="10000"/>
                  </a:ext>
                </a:extLst>
              </a:tr>
              <a:tr h="2220120">
                <a:tc>
                  <a:txBody>
                    <a:bodyPr/>
                    <a:lstStyle/>
                    <a:p>
                      <a:pPr>
                        <a:lnSpc>
                          <a:spcPct val="100000"/>
                        </a:lnSpc>
                      </a:pPr>
                      <a:r>
                        <a:rPr lang="en-US" sz="3600" b="1" strike="noStrike" spc="-1">
                          <a:solidFill>
                            <a:srgbClr val="002060"/>
                          </a:solidFill>
                          <a:latin typeface="DM Sans"/>
                          <a:ea typeface="Helvetica Neue"/>
                        </a:rPr>
                        <a:t>EcoTaxa pipeline: Taxonomic identification of zooplankton using Zooscan</a:t>
                      </a:r>
                      <a:endParaRPr lang="es-ES" sz="3600" b="0" strike="noStrike" spc="-1">
                        <a:latin typeface="Arial"/>
                      </a:endParaRPr>
                    </a:p>
                  </a:txBody>
                  <a:tcPr>
                    <a:lnL w="12240">
                      <a:solidFill>
                        <a:srgbClr val="000000"/>
                      </a:solidFill>
                    </a:lnL>
                    <a:lnR w="12240">
                      <a:solidFill>
                        <a:srgbClr val="000000"/>
                      </a:solidFill>
                    </a:lnR>
                    <a:lnT w="3816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pPr>
                      <a:r>
                        <a:rPr lang="en-US" sz="3600" b="1" strike="noStrike" spc="-1">
                          <a:solidFill>
                            <a:srgbClr val="002060"/>
                          </a:solidFill>
                          <a:latin typeface="DM Sans"/>
                          <a:ea typeface="Helvetica Neue"/>
                        </a:rPr>
                        <a:t>Sorbonne Université (LOV+IMEV) (FR)</a:t>
                      </a:r>
                      <a:r>
                        <a:rPr lang="en-US" sz="3600" b="0" strike="noStrike" spc="-1">
                          <a:solidFill>
                            <a:srgbClr val="002060"/>
                          </a:solidFill>
                          <a:latin typeface="DM Sans"/>
                          <a:ea typeface="Helvetica Neue"/>
                        </a:rPr>
                        <a:t> </a:t>
                      </a:r>
                      <a:endParaRPr lang="es-ES" sz="3600" b="0" strike="noStrike" spc="-1">
                        <a:latin typeface="Arial"/>
                      </a:endParaRPr>
                    </a:p>
                  </a:txBody>
                  <a:tcPr>
                    <a:lnL w="12240">
                      <a:solidFill>
                        <a:srgbClr val="000000"/>
                      </a:solidFill>
                    </a:lnL>
                    <a:lnR w="12240">
                      <a:solidFill>
                        <a:srgbClr val="000000"/>
                      </a:solidFill>
                    </a:lnR>
                    <a:lnT w="38160" cap="flat" cmpd="sng" algn="ctr">
                      <a:solidFill>
                        <a:srgbClr val="000000"/>
                      </a:solidFill>
                      <a:prstDash val="solid"/>
                      <a:round/>
                      <a:headEnd type="none" w="med" len="med"/>
                      <a:tailEnd type="none" w="med" len="med"/>
                    </a:lnT>
                    <a:lnB w="12240">
                      <a:solidFill>
                        <a:srgbClr val="000000"/>
                      </a:solidFill>
                    </a:lnB>
                    <a:noFill/>
                  </a:tcPr>
                </a:tc>
                <a:tc>
                  <a:txBody>
                    <a:bodyPr/>
                    <a:lstStyle/>
                    <a:p>
                      <a:endParaRPr lang="en-NL"/>
                    </a:p>
                  </a:txBody>
                  <a:tcPr>
                    <a:lnL w="12240">
                      <a:solidFill>
                        <a:srgbClr val="000000"/>
                      </a:solidFill>
                    </a:lnL>
                    <a:lnR w="12240">
                      <a:solidFill>
                        <a:srgbClr val="000000"/>
                      </a:solidFill>
                    </a:lnR>
                    <a:lnT w="38160" cap="flat" cmpd="sng" algn="ctr">
                      <a:solidFill>
                        <a:srgbClr val="000000"/>
                      </a:solidFill>
                      <a:prstDash val="solid"/>
                      <a:round/>
                      <a:headEnd type="none" w="med" len="med"/>
                      <a:tailEnd type="none" w="med" len="med"/>
                    </a:lnT>
                    <a:lnB w="12240">
                      <a:solidFill>
                        <a:srgbClr val="000000"/>
                      </a:solidFill>
                    </a:lnB>
                    <a:noFill/>
                  </a:tcPr>
                </a:tc>
                <a:extLst>
                  <a:ext uri="{0D108BD9-81ED-4DB2-BD59-A6C34878D82A}">
                    <a16:rowId xmlns:a16="http://schemas.microsoft.com/office/drawing/2014/main" val="10001"/>
                  </a:ext>
                </a:extLst>
              </a:tr>
              <a:tr h="2220120">
                <a:tc>
                  <a:txBody>
                    <a:bodyPr/>
                    <a:lstStyle/>
                    <a:p>
                      <a:pPr>
                        <a:lnSpc>
                          <a:spcPct val="100000"/>
                        </a:lnSpc>
                      </a:pPr>
                      <a:r>
                        <a:rPr lang="en-US" sz="3600" b="1" strike="noStrike" spc="-1">
                          <a:solidFill>
                            <a:srgbClr val="002060"/>
                          </a:solidFill>
                          <a:latin typeface="DM Sans"/>
                          <a:ea typeface="Helvetica Neue"/>
                        </a:rPr>
                        <a:t>Ecosystem monitoring at EMSO sites by video imagery</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tc>
                  <a:txBody>
                    <a:bodyPr/>
                    <a:lstStyle/>
                    <a:p>
                      <a:pPr>
                        <a:lnSpc>
                          <a:spcPct val="100000"/>
                        </a:lnSpc>
                      </a:pPr>
                      <a:r>
                        <a:rPr lang="en-US" sz="3600" b="1" strike="noStrike" spc="-1">
                          <a:solidFill>
                            <a:srgbClr val="002060"/>
                          </a:solidFill>
                          <a:latin typeface="DM Sans"/>
                          <a:ea typeface="Helvetica Neue"/>
                        </a:rPr>
                        <a:t>EMSO ERIC (IT)</a:t>
                      </a:r>
                      <a:r>
                        <a:rPr lang="en-US" sz="3600" b="0" strike="noStrike" spc="-1">
                          <a:solidFill>
                            <a:srgbClr val="002060"/>
                          </a:solidFill>
                          <a:latin typeface="DM Sans"/>
                          <a:ea typeface="Helvetica Neue"/>
                        </a:rPr>
                        <a:t> + UPC (ES) + Ifremer (FR) + MI (IE)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tc>
                  <a:txBody>
                    <a:bodyPr/>
                    <a:lstStyle/>
                    <a:p>
                      <a:endParaRPr lang="en-NL"/>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extLst>
                  <a:ext uri="{0D108BD9-81ED-4DB2-BD59-A6C34878D82A}">
                    <a16:rowId xmlns:a16="http://schemas.microsoft.com/office/drawing/2014/main" val="10002"/>
                  </a:ext>
                </a:extLst>
              </a:tr>
              <a:tr h="2220120">
                <a:tc>
                  <a:txBody>
                    <a:bodyPr/>
                    <a:lstStyle/>
                    <a:p>
                      <a:pPr>
                        <a:lnSpc>
                          <a:spcPct val="100000"/>
                        </a:lnSpc>
                      </a:pPr>
                      <a:r>
                        <a:rPr lang="en-US" sz="3600" b="1" strike="noStrike" spc="-1">
                          <a:solidFill>
                            <a:srgbClr val="002060"/>
                          </a:solidFill>
                          <a:latin typeface="DM Sans"/>
                          <a:ea typeface="Helvetica Neue"/>
                        </a:rPr>
                        <a:t>Oil Spill Detection: Oil spill detection from satellite images</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en-US" sz="3600" b="1" strike="noStrike" spc="-1">
                          <a:solidFill>
                            <a:srgbClr val="002060"/>
                          </a:solidFill>
                          <a:latin typeface="DM Sans"/>
                          <a:ea typeface="Helvetica Neue"/>
                        </a:rPr>
                        <a:t>CMCC (IT)</a:t>
                      </a:r>
                      <a:r>
                        <a:rPr lang="en-US" sz="3600" b="0" strike="noStrike" spc="-1">
                          <a:solidFill>
                            <a:srgbClr val="002060"/>
                          </a:solidFill>
                          <a:latin typeface="DM Sans"/>
                          <a:ea typeface="Helvetica Neue"/>
                        </a:rPr>
                        <a:t> + OrbitalEOS (ES) + University of Trento (IT)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n-NL"/>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1717920">
                <a:tc>
                  <a:txBody>
                    <a:bodyPr/>
                    <a:lstStyle/>
                    <a:p>
                      <a:pPr>
                        <a:lnSpc>
                          <a:spcPct val="100000"/>
                        </a:lnSpc>
                      </a:pPr>
                      <a:r>
                        <a:rPr lang="en-US" sz="3600" b="1" strike="noStrike" spc="-1">
                          <a:solidFill>
                            <a:srgbClr val="002060"/>
                          </a:solidFill>
                          <a:latin typeface="DM Sans"/>
                          <a:ea typeface="Helvetica Neue"/>
                        </a:rPr>
                        <a:t>Flowcam phytoplankton identification: Taxonomic identification of phytoplankton using Flowcam images</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tc>
                  <a:txBody>
                    <a:bodyPr/>
                    <a:lstStyle/>
                    <a:p>
                      <a:pPr>
                        <a:lnSpc>
                          <a:spcPct val="100000"/>
                        </a:lnSpc>
                      </a:pPr>
                      <a:r>
                        <a:rPr lang="en-US" sz="3600" b="1" strike="noStrike" spc="-1">
                          <a:solidFill>
                            <a:srgbClr val="002060"/>
                          </a:solidFill>
                          <a:latin typeface="DM Sans"/>
                          <a:ea typeface="Helvetica Neue"/>
                        </a:rPr>
                        <a:t>VLIZ (BE)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tc>
                  <a:txBody>
                    <a:bodyPr/>
                    <a:lstStyle/>
                    <a:p>
                      <a:endParaRPr lang="en-NL"/>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extLst>
                  <a:ext uri="{0D108BD9-81ED-4DB2-BD59-A6C34878D82A}">
                    <a16:rowId xmlns:a16="http://schemas.microsoft.com/office/drawing/2014/main" val="10004"/>
                  </a:ext>
                </a:extLst>
              </a:tr>
            </a:tbl>
          </a:graphicData>
        </a:graphic>
      </p:graphicFrame>
      <p:pic>
        <p:nvPicPr>
          <p:cNvPr id="461" name="Picture 2"/>
          <p:cNvPicPr/>
          <p:nvPr/>
        </p:nvPicPr>
        <p:blipFill>
          <a:blip r:embed="rId2"/>
          <a:stretch/>
        </p:blipFill>
        <p:spPr>
          <a:xfrm>
            <a:off x="16565760" y="3165120"/>
            <a:ext cx="1545840" cy="711000"/>
          </a:xfrm>
          <a:prstGeom prst="rect">
            <a:avLst/>
          </a:prstGeom>
          <a:ln w="0">
            <a:noFill/>
          </a:ln>
        </p:spPr>
      </p:pic>
      <p:pic>
        <p:nvPicPr>
          <p:cNvPr id="462" name="Picture 3"/>
          <p:cNvPicPr/>
          <p:nvPr/>
        </p:nvPicPr>
        <p:blipFill>
          <a:blip r:embed="rId3"/>
          <a:stretch/>
        </p:blipFill>
        <p:spPr>
          <a:xfrm>
            <a:off x="18403560" y="3204720"/>
            <a:ext cx="1545840" cy="711000"/>
          </a:xfrm>
          <a:prstGeom prst="rect">
            <a:avLst/>
          </a:prstGeom>
          <a:ln w="0">
            <a:noFill/>
          </a:ln>
        </p:spPr>
      </p:pic>
      <p:pic>
        <p:nvPicPr>
          <p:cNvPr id="463" name="Picture 4"/>
          <p:cNvPicPr/>
          <p:nvPr/>
        </p:nvPicPr>
        <p:blipFill>
          <a:blip r:embed="rId4"/>
          <a:stretch/>
        </p:blipFill>
        <p:spPr>
          <a:xfrm>
            <a:off x="16363800" y="4435560"/>
            <a:ext cx="1137240" cy="758160"/>
          </a:xfrm>
          <a:prstGeom prst="rect">
            <a:avLst/>
          </a:prstGeom>
          <a:ln w="0">
            <a:noFill/>
          </a:ln>
        </p:spPr>
      </p:pic>
      <p:pic>
        <p:nvPicPr>
          <p:cNvPr id="464" name="Picture 6"/>
          <p:cNvPicPr/>
          <p:nvPr/>
        </p:nvPicPr>
        <p:blipFill>
          <a:blip r:embed="rId4"/>
          <a:stretch/>
        </p:blipFill>
        <p:spPr>
          <a:xfrm>
            <a:off x="16363800" y="6237000"/>
            <a:ext cx="1137240" cy="758160"/>
          </a:xfrm>
          <a:prstGeom prst="rect">
            <a:avLst/>
          </a:prstGeom>
          <a:ln w="0">
            <a:noFill/>
          </a:ln>
        </p:spPr>
      </p:pic>
      <p:pic>
        <p:nvPicPr>
          <p:cNvPr id="465" name="Picture 7"/>
          <p:cNvPicPr/>
          <p:nvPr/>
        </p:nvPicPr>
        <p:blipFill>
          <a:blip r:embed="rId4"/>
          <a:stretch/>
        </p:blipFill>
        <p:spPr>
          <a:xfrm>
            <a:off x="16363800" y="8157600"/>
            <a:ext cx="1009440" cy="672840"/>
          </a:xfrm>
          <a:prstGeom prst="rect">
            <a:avLst/>
          </a:prstGeom>
          <a:ln w="0">
            <a:noFill/>
          </a:ln>
        </p:spPr>
      </p:pic>
      <p:pic>
        <p:nvPicPr>
          <p:cNvPr id="466" name="Picture 8"/>
          <p:cNvPicPr/>
          <p:nvPr/>
        </p:nvPicPr>
        <p:blipFill>
          <a:blip r:embed="rId4"/>
          <a:stretch/>
        </p:blipFill>
        <p:spPr>
          <a:xfrm>
            <a:off x="16248960" y="10245960"/>
            <a:ext cx="1137240" cy="758160"/>
          </a:xfrm>
          <a:prstGeom prst="rect">
            <a:avLst/>
          </a:prstGeom>
          <a:ln w="0">
            <a:noFill/>
          </a:ln>
        </p:spPr>
      </p:pic>
      <p:pic>
        <p:nvPicPr>
          <p:cNvPr id="467" name="Picture 9"/>
          <p:cNvPicPr/>
          <p:nvPr/>
        </p:nvPicPr>
        <p:blipFill>
          <a:blip r:embed="rId5"/>
          <a:stretch/>
        </p:blipFill>
        <p:spPr>
          <a:xfrm>
            <a:off x="17964000" y="4509360"/>
            <a:ext cx="1087560" cy="564120"/>
          </a:xfrm>
          <a:prstGeom prst="rect">
            <a:avLst/>
          </a:prstGeom>
          <a:ln w="0">
            <a:noFill/>
          </a:ln>
        </p:spPr>
      </p:pic>
      <p:pic>
        <p:nvPicPr>
          <p:cNvPr id="468" name="Picture 10"/>
          <p:cNvPicPr/>
          <p:nvPr/>
        </p:nvPicPr>
        <p:blipFill>
          <a:blip r:embed="rId5"/>
          <a:stretch/>
        </p:blipFill>
        <p:spPr>
          <a:xfrm>
            <a:off x="17796240" y="6336360"/>
            <a:ext cx="1087560" cy="564120"/>
          </a:xfrm>
          <a:prstGeom prst="rect">
            <a:avLst/>
          </a:prstGeom>
          <a:ln w="0">
            <a:noFill/>
          </a:ln>
        </p:spPr>
      </p:pic>
      <p:pic>
        <p:nvPicPr>
          <p:cNvPr id="469" name="Google Shape;560;p50"/>
          <p:cNvPicPr/>
          <p:nvPr/>
        </p:nvPicPr>
        <p:blipFill>
          <a:blip r:embed="rId6"/>
          <a:stretch/>
        </p:blipFill>
        <p:spPr>
          <a:xfrm>
            <a:off x="19641240" y="6013080"/>
            <a:ext cx="1370160" cy="981720"/>
          </a:xfrm>
          <a:prstGeom prst="rect">
            <a:avLst/>
          </a:prstGeom>
          <a:ln w="0">
            <a:noFill/>
          </a:ln>
        </p:spPr>
      </p:pic>
      <p:pic>
        <p:nvPicPr>
          <p:cNvPr id="470" name="Google Shape;560;p50"/>
          <p:cNvPicPr/>
          <p:nvPr/>
        </p:nvPicPr>
        <p:blipFill>
          <a:blip r:embed="rId6"/>
          <a:stretch/>
        </p:blipFill>
        <p:spPr>
          <a:xfrm>
            <a:off x="17796240" y="8033040"/>
            <a:ext cx="1087560" cy="780120"/>
          </a:xfrm>
          <a:prstGeom prst="rect">
            <a:avLst/>
          </a:prstGeom>
          <a:ln w="0">
            <a:noFill/>
          </a:ln>
        </p:spPr>
      </p:pic>
      <p:pic>
        <p:nvPicPr>
          <p:cNvPr id="471" name="Picture 14"/>
          <p:cNvPicPr/>
          <p:nvPr/>
        </p:nvPicPr>
        <p:blipFill>
          <a:blip r:embed="rId7"/>
          <a:stretch/>
        </p:blipFill>
        <p:spPr>
          <a:xfrm>
            <a:off x="20777040" y="6237000"/>
            <a:ext cx="1980360" cy="910800"/>
          </a:xfrm>
          <a:prstGeom prst="rect">
            <a:avLst/>
          </a:prstGeom>
          <a:ln w="0">
            <a:noFill/>
          </a:ln>
        </p:spPr>
      </p:pic>
      <p:pic>
        <p:nvPicPr>
          <p:cNvPr id="472" name="Picture 15"/>
          <p:cNvPicPr/>
          <p:nvPr/>
        </p:nvPicPr>
        <p:blipFill>
          <a:blip r:embed="rId8"/>
          <a:stretch/>
        </p:blipFill>
        <p:spPr>
          <a:xfrm>
            <a:off x="17189640" y="7011360"/>
            <a:ext cx="880560" cy="836640"/>
          </a:xfrm>
          <a:prstGeom prst="rect">
            <a:avLst/>
          </a:prstGeom>
          <a:ln w="0">
            <a:noFill/>
          </a:ln>
        </p:spPr>
      </p:pic>
      <p:pic>
        <p:nvPicPr>
          <p:cNvPr id="473" name="Picture 16"/>
          <p:cNvPicPr/>
          <p:nvPr/>
        </p:nvPicPr>
        <p:blipFill>
          <a:blip r:embed="rId9"/>
          <a:stretch/>
        </p:blipFill>
        <p:spPr>
          <a:xfrm>
            <a:off x="18648720" y="7009200"/>
            <a:ext cx="737280" cy="836640"/>
          </a:xfrm>
          <a:prstGeom prst="rect">
            <a:avLst/>
          </a:prstGeom>
          <a:ln w="0">
            <a:noFill/>
          </a:ln>
        </p:spPr>
      </p:pic>
      <p:pic>
        <p:nvPicPr>
          <p:cNvPr id="474" name="Picture 17"/>
          <p:cNvPicPr/>
          <p:nvPr/>
        </p:nvPicPr>
        <p:blipFill>
          <a:blip r:embed="rId10"/>
          <a:stretch/>
        </p:blipFill>
        <p:spPr>
          <a:xfrm>
            <a:off x="19706400" y="7161480"/>
            <a:ext cx="1535400" cy="551160"/>
          </a:xfrm>
          <a:prstGeom prst="rect">
            <a:avLst/>
          </a:prstGeom>
          <a:ln w="0">
            <a:noFill/>
          </a:ln>
        </p:spPr>
      </p:pic>
      <p:pic>
        <p:nvPicPr>
          <p:cNvPr id="475" name="Picture 18"/>
          <p:cNvPicPr/>
          <p:nvPr/>
        </p:nvPicPr>
        <p:blipFill>
          <a:blip r:embed="rId10"/>
          <a:stretch/>
        </p:blipFill>
        <p:spPr>
          <a:xfrm>
            <a:off x="19167480" y="8279640"/>
            <a:ext cx="1535400" cy="551160"/>
          </a:xfrm>
          <a:prstGeom prst="rect">
            <a:avLst/>
          </a:prstGeom>
          <a:ln w="0">
            <a:noFill/>
          </a:ln>
        </p:spPr>
      </p:pic>
      <p:pic>
        <p:nvPicPr>
          <p:cNvPr id="476" name="Picture 19"/>
          <p:cNvPicPr/>
          <p:nvPr/>
        </p:nvPicPr>
        <p:blipFill>
          <a:blip r:embed="rId11"/>
          <a:stretch/>
        </p:blipFill>
        <p:spPr>
          <a:xfrm>
            <a:off x="17896320" y="9129960"/>
            <a:ext cx="2053080" cy="636120"/>
          </a:xfrm>
          <a:prstGeom prst="rect">
            <a:avLst/>
          </a:prstGeom>
          <a:ln w="0">
            <a:noFill/>
          </a:ln>
        </p:spPr>
      </p:pic>
      <p:pic>
        <p:nvPicPr>
          <p:cNvPr id="477" name="Picture 20"/>
          <p:cNvPicPr/>
          <p:nvPr/>
        </p:nvPicPr>
        <p:blipFill>
          <a:blip r:embed="rId10"/>
          <a:stretch/>
        </p:blipFill>
        <p:spPr>
          <a:xfrm>
            <a:off x="17964000" y="10387800"/>
            <a:ext cx="1535400" cy="5511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p:cNvSpPr>
          <p:nvPr>
            <p:ph type="title"/>
          </p:nvPr>
        </p:nvSpPr>
        <p:spPr>
          <a:xfrm>
            <a:off x="2896920" y="679680"/>
            <a:ext cx="1974564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US" sz="6700" b="1" strike="noStrike" spc="-1">
                <a:solidFill>
                  <a:srgbClr val="0E67AD"/>
                </a:solidFill>
                <a:latin typeface="DM Sans"/>
                <a:ea typeface="DM Sans"/>
              </a:rPr>
              <a:t>Three prototype u</a:t>
            </a:r>
            <a:r>
              <a:rPr lang="en-NL" sz="6700" b="1" strike="noStrike" spc="-1">
                <a:solidFill>
                  <a:srgbClr val="0E67AD"/>
                </a:solidFill>
                <a:latin typeface="DM Sans"/>
                <a:ea typeface="DM Sans"/>
              </a:rPr>
              <a:t>se </a:t>
            </a:r>
            <a:r>
              <a:rPr lang="en-US" sz="6700" b="1" strike="noStrike" spc="-1">
                <a:solidFill>
                  <a:srgbClr val="0E67AD"/>
                </a:solidFill>
                <a:latin typeface="DM Sans"/>
                <a:ea typeface="DM Sans"/>
              </a:rPr>
              <a:t>c</a:t>
            </a:r>
            <a:r>
              <a:rPr lang="en-NL" sz="6700" b="1" strike="noStrike" spc="-1">
                <a:solidFill>
                  <a:srgbClr val="0E67AD"/>
                </a:solidFill>
                <a:latin typeface="DM Sans"/>
                <a:ea typeface="DM Sans"/>
              </a:rPr>
              <a:t>ases </a:t>
            </a:r>
            <a:endParaRPr lang="es-ES" sz="6700" b="0" strike="noStrike" spc="-1">
              <a:solidFill>
                <a:srgbClr val="000000"/>
              </a:solidFill>
              <a:latin typeface="Arial"/>
            </a:endParaRPr>
          </a:p>
        </p:txBody>
      </p:sp>
      <p:graphicFrame>
        <p:nvGraphicFramePr>
          <p:cNvPr id="479" name="Table 4"/>
          <p:cNvGraphicFramePr/>
          <p:nvPr/>
        </p:nvGraphicFramePr>
        <p:xfrm>
          <a:off x="1532160" y="2606040"/>
          <a:ext cx="21777840" cy="6382800"/>
        </p:xfrm>
        <a:graphic>
          <a:graphicData uri="http://schemas.openxmlformats.org/drawingml/2006/table">
            <a:tbl>
              <a:tblPr/>
              <a:tblGrid>
                <a:gridCol w="12141720">
                  <a:extLst>
                    <a:ext uri="{9D8B030D-6E8A-4147-A177-3AD203B41FA5}">
                      <a16:colId xmlns:a16="http://schemas.microsoft.com/office/drawing/2014/main" val="20000"/>
                    </a:ext>
                  </a:extLst>
                </a:gridCol>
                <a:gridCol w="4023360">
                  <a:extLst>
                    <a:ext uri="{9D8B030D-6E8A-4147-A177-3AD203B41FA5}">
                      <a16:colId xmlns:a16="http://schemas.microsoft.com/office/drawing/2014/main" val="20001"/>
                    </a:ext>
                  </a:extLst>
                </a:gridCol>
                <a:gridCol w="5612760">
                  <a:extLst>
                    <a:ext uri="{9D8B030D-6E8A-4147-A177-3AD203B41FA5}">
                      <a16:colId xmlns:a16="http://schemas.microsoft.com/office/drawing/2014/main" val="20002"/>
                    </a:ext>
                  </a:extLst>
                </a:gridCol>
              </a:tblGrid>
              <a:tr h="2312640">
                <a:tc>
                  <a:txBody>
                    <a:bodyPr/>
                    <a:lstStyle/>
                    <a:p>
                      <a:pPr>
                        <a:lnSpc>
                          <a:spcPct val="100000"/>
                        </a:lnSpc>
                      </a:pPr>
                      <a:r>
                        <a:rPr lang="en-US" sz="3600" b="1" strike="noStrike" spc="-1">
                          <a:solidFill>
                            <a:srgbClr val="002060"/>
                          </a:solidFill>
                          <a:latin typeface="DM Sans"/>
                          <a:ea typeface="Helvetica Neue"/>
                        </a:rPr>
                        <a:t>Underwater Noise Identification: Underwater noise identification from acoustic recordings using spectrograms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38160">
                      <a:solidFill>
                        <a:srgbClr val="000000"/>
                      </a:solidFill>
                    </a:lnB>
                    <a:noFill/>
                  </a:tcPr>
                </a:tc>
                <a:tc>
                  <a:txBody>
                    <a:bodyPr/>
                    <a:lstStyle/>
                    <a:p>
                      <a:pPr>
                        <a:lnSpc>
                          <a:spcPct val="100000"/>
                        </a:lnSpc>
                      </a:pPr>
                      <a:r>
                        <a:rPr lang="en-US" sz="3600" b="1" strike="noStrike" spc="-1">
                          <a:solidFill>
                            <a:srgbClr val="002060"/>
                          </a:solidFill>
                          <a:latin typeface="DM Sans"/>
                          <a:ea typeface="Helvetica Neue"/>
                        </a:rPr>
                        <a:t>VLIZ (BE)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38160">
                      <a:solidFill>
                        <a:srgbClr val="000000"/>
                      </a:solidFill>
                    </a:lnB>
                    <a:noFill/>
                  </a:tcPr>
                </a:tc>
                <a:tc>
                  <a:txBody>
                    <a:bodyPr/>
                    <a:lstStyle/>
                    <a:p>
                      <a:endParaRPr lang="en-NL"/>
                    </a:p>
                  </a:txBody>
                  <a:tcPr>
                    <a:lnL w="12240">
                      <a:solidFill>
                        <a:srgbClr val="000000"/>
                      </a:solidFill>
                    </a:lnL>
                    <a:lnR w="12240">
                      <a:solidFill>
                        <a:srgbClr val="000000"/>
                      </a:solidFill>
                    </a:lnR>
                    <a:lnT w="12240">
                      <a:solidFill>
                        <a:srgbClr val="000000"/>
                      </a:solidFill>
                    </a:lnT>
                    <a:lnB w="38160">
                      <a:solidFill>
                        <a:srgbClr val="000000"/>
                      </a:solidFill>
                    </a:lnB>
                    <a:noFill/>
                  </a:tcPr>
                </a:tc>
                <a:extLst>
                  <a:ext uri="{0D108BD9-81ED-4DB2-BD59-A6C34878D82A}">
                    <a16:rowId xmlns:a16="http://schemas.microsoft.com/office/drawing/2014/main" val="10000"/>
                  </a:ext>
                </a:extLst>
              </a:tr>
              <a:tr h="1757520">
                <a:tc>
                  <a:txBody>
                    <a:bodyPr/>
                    <a:lstStyle/>
                    <a:p>
                      <a:pPr>
                        <a:lnSpc>
                          <a:spcPct val="100000"/>
                        </a:lnSpc>
                      </a:pPr>
                      <a:r>
                        <a:rPr lang="en-US" sz="3600" b="1" strike="noStrike" spc="-1">
                          <a:solidFill>
                            <a:srgbClr val="002060"/>
                          </a:solidFill>
                          <a:latin typeface="DM Sans"/>
                          <a:ea typeface="Helvetica Neue"/>
                        </a:rPr>
                        <a:t>Beach Monitoring: Posidonia oceanica berms and rip-currents detection from beach monitoring systems</a:t>
                      </a:r>
                      <a:endParaRPr lang="es-ES" sz="3600" b="0" strike="noStrike" spc="-1">
                        <a:latin typeface="Arial"/>
                      </a:endParaRPr>
                    </a:p>
                  </a:txBody>
                  <a:tcPr>
                    <a:lnL w="12240">
                      <a:solidFill>
                        <a:srgbClr val="000000"/>
                      </a:solidFill>
                    </a:lnL>
                    <a:lnR w="12240">
                      <a:solidFill>
                        <a:srgbClr val="000000"/>
                      </a:solidFill>
                    </a:lnR>
                    <a:lnT w="3816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pPr>
                      <a:r>
                        <a:rPr lang="en-US" sz="3600" b="1" strike="noStrike" spc="-1">
                          <a:solidFill>
                            <a:srgbClr val="002060"/>
                          </a:solidFill>
                          <a:latin typeface="DM Sans"/>
                          <a:ea typeface="Helvetica Neue"/>
                        </a:rPr>
                        <a:t>SOCIB (ES) </a:t>
                      </a:r>
                      <a:endParaRPr lang="es-ES" sz="3600" b="0" strike="noStrike" spc="-1">
                        <a:latin typeface="Arial"/>
                      </a:endParaRPr>
                    </a:p>
                  </a:txBody>
                  <a:tcPr>
                    <a:lnL w="12240">
                      <a:solidFill>
                        <a:srgbClr val="000000"/>
                      </a:solidFill>
                    </a:lnL>
                    <a:lnR w="12240">
                      <a:solidFill>
                        <a:srgbClr val="000000"/>
                      </a:solidFill>
                    </a:lnR>
                    <a:lnT w="38160" cap="flat" cmpd="sng" algn="ctr">
                      <a:solidFill>
                        <a:srgbClr val="000000"/>
                      </a:solidFill>
                      <a:prstDash val="solid"/>
                      <a:round/>
                      <a:headEnd type="none" w="med" len="med"/>
                      <a:tailEnd type="none" w="med" len="med"/>
                    </a:lnT>
                    <a:lnB w="12240">
                      <a:solidFill>
                        <a:srgbClr val="000000"/>
                      </a:solidFill>
                    </a:lnB>
                    <a:noFill/>
                  </a:tcPr>
                </a:tc>
                <a:tc>
                  <a:txBody>
                    <a:bodyPr/>
                    <a:lstStyle/>
                    <a:p>
                      <a:endParaRPr lang="en-NL"/>
                    </a:p>
                  </a:txBody>
                  <a:tcPr>
                    <a:lnL w="12240">
                      <a:solidFill>
                        <a:srgbClr val="000000"/>
                      </a:solidFill>
                    </a:lnL>
                    <a:lnR w="12240">
                      <a:solidFill>
                        <a:srgbClr val="000000"/>
                      </a:solidFill>
                    </a:lnR>
                    <a:lnT w="38160" cap="flat" cmpd="sng" algn="ctr">
                      <a:solidFill>
                        <a:srgbClr val="000000"/>
                      </a:solidFill>
                      <a:prstDash val="solid"/>
                      <a:round/>
                      <a:headEnd type="none" w="med" len="med"/>
                      <a:tailEnd type="none" w="med" len="med"/>
                    </a:lnT>
                    <a:lnB w="12240">
                      <a:solidFill>
                        <a:srgbClr val="000000"/>
                      </a:solidFill>
                    </a:lnB>
                    <a:noFill/>
                  </a:tcPr>
                </a:tc>
                <a:extLst>
                  <a:ext uri="{0D108BD9-81ED-4DB2-BD59-A6C34878D82A}">
                    <a16:rowId xmlns:a16="http://schemas.microsoft.com/office/drawing/2014/main" val="10001"/>
                  </a:ext>
                </a:extLst>
              </a:tr>
              <a:tr h="2312640">
                <a:tc>
                  <a:txBody>
                    <a:bodyPr/>
                    <a:lstStyle/>
                    <a:p>
                      <a:pPr>
                        <a:lnSpc>
                          <a:spcPct val="100000"/>
                        </a:lnSpc>
                      </a:pPr>
                      <a:r>
                        <a:rPr lang="en-US" sz="3600" b="1" strike="noStrike" spc="-1">
                          <a:solidFill>
                            <a:srgbClr val="002060"/>
                          </a:solidFill>
                          <a:latin typeface="DM Sans"/>
                          <a:ea typeface="Helvetica Neue"/>
                        </a:rPr>
                        <a:t>Freshwater diatoms identification: Identification of freshwater diatoms using microscopic images</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tc>
                  <a:txBody>
                    <a:bodyPr/>
                    <a:lstStyle/>
                    <a:p>
                      <a:pPr>
                        <a:lnSpc>
                          <a:spcPct val="100000"/>
                        </a:lnSpc>
                      </a:pPr>
                      <a:r>
                        <a:rPr lang="en-US" sz="3600" b="1" strike="noStrike" spc="-1">
                          <a:solidFill>
                            <a:srgbClr val="002060"/>
                          </a:solidFill>
                          <a:latin typeface="DM Sans"/>
                          <a:ea typeface="Helvetica Neue"/>
                        </a:rPr>
                        <a:t>UL-LIEC (FR) </a:t>
                      </a:r>
                      <a:r>
                        <a:rPr lang="en-US" sz="3600" b="0" strike="noStrike" spc="-1">
                          <a:solidFill>
                            <a:srgbClr val="002060"/>
                          </a:solidFill>
                          <a:latin typeface="DM Sans"/>
                          <a:ea typeface="Helvetica Neue"/>
                        </a:rPr>
                        <a:t>+ CNRS-IRL2958 (FR) + SU-LOCEAN (FR) </a:t>
                      </a:r>
                      <a:endParaRPr lang="es-ES" sz="3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tc>
                  <a:txBody>
                    <a:bodyPr/>
                    <a:lstStyle/>
                    <a:p>
                      <a:endParaRPr lang="en-NL"/>
                    </a:p>
                  </a:txBody>
                  <a:tcPr>
                    <a:lnL w="12240">
                      <a:solidFill>
                        <a:srgbClr val="000000"/>
                      </a:solidFill>
                    </a:lnL>
                    <a:lnR w="12240">
                      <a:solidFill>
                        <a:srgbClr val="000000"/>
                      </a:solidFill>
                    </a:lnR>
                    <a:lnT w="12240">
                      <a:solidFill>
                        <a:srgbClr val="000000"/>
                      </a:solidFill>
                    </a:lnT>
                    <a:lnB w="12240">
                      <a:solidFill>
                        <a:srgbClr val="000000"/>
                      </a:solidFill>
                    </a:lnB>
                    <a:solidFill>
                      <a:srgbClr val="E3E5E8"/>
                    </a:solidFill>
                  </a:tcPr>
                </a:tc>
                <a:extLst>
                  <a:ext uri="{0D108BD9-81ED-4DB2-BD59-A6C34878D82A}">
                    <a16:rowId xmlns:a16="http://schemas.microsoft.com/office/drawing/2014/main" val="10002"/>
                  </a:ext>
                </a:extLst>
              </a:tr>
            </a:tbl>
          </a:graphicData>
        </a:graphic>
      </p:graphicFrame>
      <p:pic>
        <p:nvPicPr>
          <p:cNvPr id="480" name="Picture 8"/>
          <p:cNvPicPr/>
          <p:nvPr/>
        </p:nvPicPr>
        <p:blipFill>
          <a:blip r:embed="rId2"/>
          <a:stretch/>
        </p:blipFill>
        <p:spPr>
          <a:xfrm>
            <a:off x="18108000" y="3174120"/>
            <a:ext cx="1526760" cy="1017720"/>
          </a:xfrm>
          <a:prstGeom prst="rect">
            <a:avLst/>
          </a:prstGeom>
          <a:ln w="0">
            <a:noFill/>
          </a:ln>
        </p:spPr>
      </p:pic>
      <p:pic>
        <p:nvPicPr>
          <p:cNvPr id="481" name="Picture 9"/>
          <p:cNvPicPr/>
          <p:nvPr/>
        </p:nvPicPr>
        <p:blipFill>
          <a:blip r:embed="rId2"/>
          <a:stretch/>
        </p:blipFill>
        <p:spPr>
          <a:xfrm>
            <a:off x="17995680" y="7112880"/>
            <a:ext cx="1526760" cy="1017720"/>
          </a:xfrm>
          <a:prstGeom prst="rect">
            <a:avLst/>
          </a:prstGeom>
          <a:ln w="0">
            <a:noFill/>
          </a:ln>
        </p:spPr>
      </p:pic>
      <p:pic>
        <p:nvPicPr>
          <p:cNvPr id="482" name="Picture 10"/>
          <p:cNvPicPr/>
          <p:nvPr/>
        </p:nvPicPr>
        <p:blipFill>
          <a:blip r:embed="rId3"/>
          <a:stretch/>
        </p:blipFill>
        <p:spPr>
          <a:xfrm>
            <a:off x="18099360" y="5522040"/>
            <a:ext cx="1535400" cy="551160"/>
          </a:xfrm>
          <a:prstGeom prst="rect">
            <a:avLst/>
          </a:prstGeom>
          <a:ln w="0">
            <a:noFill/>
          </a:ln>
        </p:spPr>
      </p:pic>
      <p:pic>
        <p:nvPicPr>
          <p:cNvPr id="483" name="Picture 11"/>
          <p:cNvPicPr/>
          <p:nvPr/>
        </p:nvPicPr>
        <p:blipFill>
          <a:blip r:embed="rId4"/>
          <a:stretch/>
        </p:blipFill>
        <p:spPr>
          <a:xfrm>
            <a:off x="19635120" y="5404680"/>
            <a:ext cx="1545840" cy="711000"/>
          </a:xfrm>
          <a:prstGeom prst="rect">
            <a:avLst/>
          </a:prstGeom>
          <a:ln w="0">
            <a:noFill/>
          </a:ln>
        </p:spPr>
      </p:pic>
      <p:pic>
        <p:nvPicPr>
          <p:cNvPr id="484" name="Picture 12"/>
          <p:cNvPicPr/>
          <p:nvPr/>
        </p:nvPicPr>
        <p:blipFill>
          <a:blip r:embed="rId5"/>
          <a:stretch/>
        </p:blipFill>
        <p:spPr>
          <a:xfrm>
            <a:off x="21058560" y="5479200"/>
            <a:ext cx="2053080" cy="6361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DEEP background</a:t>
            </a:r>
            <a:endParaRPr lang="es-ES" sz="6700" b="0" strike="noStrike" spc="-1">
              <a:solidFill>
                <a:srgbClr val="000000"/>
              </a:solidFill>
              <a:latin typeface="Arial"/>
            </a:endParaRPr>
          </a:p>
        </p:txBody>
      </p:sp>
      <p:sp>
        <p:nvSpPr>
          <p:cNvPr id="486" name="Google Shape;523;p 1"/>
          <p:cNvSpPr/>
          <p:nvPr/>
        </p:nvSpPr>
        <p:spPr>
          <a:xfrm>
            <a:off x="558720" y="2063880"/>
            <a:ext cx="21401280" cy="10284739"/>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marL="571680" indent="-571680" algn="ctr">
              <a:lnSpc>
                <a:spcPct val="115000"/>
              </a:lnSpc>
              <a:buClr>
                <a:srgbClr val="000000"/>
              </a:buClr>
              <a:buFont typeface="Arial"/>
              <a:buChar char="•"/>
            </a:pPr>
            <a:r>
              <a:rPr lang="en-NL" sz="3600" b="0" strike="noStrike" spc="-1" dirty="0">
                <a:solidFill>
                  <a:srgbClr val="002060"/>
                </a:solidFill>
                <a:latin typeface="DM Sans"/>
                <a:ea typeface="DM Sans"/>
                <a:hlinkClick r:id="rId2"/>
              </a:rPr>
              <a:t>https://deep-hybrid-datacloud.eu</a:t>
            </a:r>
            <a:r>
              <a:rPr lang="en-NL" sz="3600" b="0" strike="noStrike" spc="-1" dirty="0">
                <a:solidFill>
                  <a:srgbClr val="002060"/>
                </a:solidFill>
                <a:latin typeface="DM Sans"/>
                <a:ea typeface="DM Sans"/>
              </a:rPr>
              <a:t> </a:t>
            </a:r>
            <a:endParaRPr lang="es-ES" sz="3600" b="0" strike="noStrike" spc="-1" dirty="0">
              <a:latin typeface="Arial"/>
            </a:endParaRPr>
          </a:p>
          <a:p>
            <a:pPr marL="571680" indent="-571680">
              <a:lnSpc>
                <a:spcPct val="115000"/>
              </a:lnSpc>
              <a:buClr>
                <a:srgbClr val="000000"/>
              </a:buClr>
              <a:buFont typeface="Arial"/>
              <a:buChar char="•"/>
            </a:pPr>
            <a:endParaRPr lang="es-ES" sz="3600" b="0" strike="noStrike" spc="-1" dirty="0">
              <a:latin typeface="Arial"/>
            </a:endParaRPr>
          </a:p>
          <a:p>
            <a:pPr marL="571680" indent="-571680">
              <a:lnSpc>
                <a:spcPct val="115000"/>
              </a:lnSpc>
              <a:buClr>
                <a:srgbClr val="000000"/>
              </a:buClr>
              <a:buFont typeface="Arial"/>
              <a:buChar char="•"/>
            </a:pPr>
            <a:endParaRPr lang="es-ES" sz="3600" b="0" strike="noStrike" spc="-1" dirty="0">
              <a:latin typeface="Arial"/>
            </a:endParaRPr>
          </a:p>
          <a:p>
            <a:pPr marL="571680" indent="-571680">
              <a:lnSpc>
                <a:spcPct val="115000"/>
              </a:lnSpc>
              <a:spcAft>
                <a:spcPts val="850"/>
              </a:spcAft>
              <a:buClr>
                <a:srgbClr val="000000"/>
              </a:buClr>
              <a:buFont typeface="Arial"/>
              <a:buChar char="•"/>
            </a:pPr>
            <a:r>
              <a:rPr lang="en-NL" sz="3600" b="0" strike="noStrike" spc="-1" dirty="0">
                <a:solidFill>
                  <a:srgbClr val="002060"/>
                </a:solidFill>
                <a:latin typeface="DM Sans"/>
                <a:ea typeface="DM Sans"/>
              </a:rPr>
              <a:t>DEEP delivered </a:t>
            </a:r>
            <a:r>
              <a:rPr lang="en-GB" sz="3600" b="1" strike="noStrike" spc="-1" dirty="0">
                <a:solidFill>
                  <a:srgbClr val="002060"/>
                </a:solidFill>
                <a:latin typeface="DM Sans"/>
                <a:ea typeface="DM Sans"/>
              </a:rPr>
              <a:t>specialized cloud services</a:t>
            </a:r>
            <a:r>
              <a:rPr lang="en-NL" sz="3600" b="0" strike="noStrike" spc="-1" dirty="0">
                <a:solidFill>
                  <a:srgbClr val="002060"/>
                </a:solidFill>
                <a:latin typeface="DM Sans"/>
                <a:ea typeface="DM Sans"/>
              </a:rPr>
              <a:t> to develop, exploit and share machine learning, artificial intelligence and deep learning applications → </a:t>
            </a:r>
            <a:r>
              <a:rPr lang="en-NL" sz="3600" b="1" strike="noStrike" spc="-1" dirty="0">
                <a:solidFill>
                  <a:srgbClr val="C55A11"/>
                </a:solidFill>
                <a:latin typeface="DM Sans"/>
                <a:ea typeface="DM Sans"/>
              </a:rPr>
              <a:t>Service-Oriented Architectures and platforms</a:t>
            </a:r>
            <a:endParaRPr lang="es-ES" sz="3600" b="0" strike="noStrike" spc="-1" dirty="0">
              <a:latin typeface="Arial"/>
            </a:endParaRPr>
          </a:p>
          <a:p>
            <a:pPr marL="720000" lvl="1">
              <a:lnSpc>
                <a:spcPct val="115000"/>
              </a:lnSpc>
              <a:spcAft>
                <a:spcPts val="850"/>
              </a:spcAft>
              <a:buClr>
                <a:srgbClr val="000000"/>
              </a:buClr>
              <a:buSzPct val="45000"/>
              <a:buFont typeface="Wingdings" charset="2"/>
              <a:buChar char=""/>
            </a:pPr>
            <a:r>
              <a:rPr lang="en-NL" sz="3600" b="0" strike="noStrike" spc="-1" dirty="0">
                <a:solidFill>
                  <a:srgbClr val="002060"/>
                </a:solidFill>
                <a:latin typeface="DM Sans"/>
                <a:ea typeface="DM Sans"/>
              </a:rPr>
              <a:t>Covering the whole machine learning application development cycle</a:t>
            </a:r>
            <a:endParaRPr lang="es-ES" sz="3600" b="0" strike="noStrike" spc="-1" dirty="0">
              <a:latin typeface="Arial"/>
              <a:ea typeface="AR PL UMing CN"/>
            </a:endParaRPr>
          </a:p>
          <a:p>
            <a:pPr marL="720000" lvl="1">
              <a:lnSpc>
                <a:spcPct val="115000"/>
              </a:lnSpc>
              <a:spcAft>
                <a:spcPts val="850"/>
              </a:spcAft>
              <a:buClr>
                <a:srgbClr val="000000"/>
              </a:buClr>
              <a:buSzPct val="45000"/>
              <a:buFont typeface="Wingdings" charset="2"/>
              <a:buChar char=""/>
            </a:pPr>
            <a:r>
              <a:rPr lang="en-NL" sz="3600" b="0" strike="noStrike" spc="-1" dirty="0">
                <a:solidFill>
                  <a:srgbClr val="002060"/>
                </a:solidFill>
                <a:latin typeface="DM Sans"/>
                <a:ea typeface="DM Sans"/>
              </a:rPr>
              <a:t>Focused on all types of users and user knowledge</a:t>
            </a:r>
            <a:endParaRPr lang="es-ES" sz="3600" b="0" strike="noStrike" spc="-1" dirty="0">
              <a:latin typeface="Arial"/>
              <a:ea typeface="AR PL UMing CN"/>
            </a:endParaRPr>
          </a:p>
          <a:p>
            <a:pPr marL="571680" indent="-571680">
              <a:lnSpc>
                <a:spcPct val="115000"/>
              </a:lnSpc>
              <a:spcAft>
                <a:spcPts val="850"/>
              </a:spcAft>
              <a:buClr>
                <a:srgbClr val="000000"/>
              </a:buClr>
              <a:buFont typeface="Arial"/>
              <a:buChar char="•"/>
            </a:pPr>
            <a:r>
              <a:rPr lang="en-NL" sz="3600" b="0" strike="noStrike" spc="-1" dirty="0">
                <a:solidFill>
                  <a:srgbClr val="002060"/>
                </a:solidFill>
                <a:latin typeface="DM Sans"/>
                <a:ea typeface="DM Sans"/>
              </a:rPr>
              <a:t>Transparent </a:t>
            </a:r>
            <a:r>
              <a:rPr lang="en-GB" sz="3600" b="1" strike="noStrike" spc="-1" dirty="0">
                <a:solidFill>
                  <a:srgbClr val="002060"/>
                </a:solidFill>
                <a:latin typeface="DM Sans"/>
                <a:ea typeface="DM Sans"/>
              </a:rPr>
              <a:t>access to specialized computing</a:t>
            </a:r>
            <a:r>
              <a:rPr lang="en-NL" sz="3600" b="0" strike="noStrike" spc="-1" dirty="0">
                <a:solidFill>
                  <a:srgbClr val="002060"/>
                </a:solidFill>
                <a:latin typeface="DM Sans"/>
                <a:ea typeface="DM Sans"/>
              </a:rPr>
              <a:t> </a:t>
            </a:r>
            <a:r>
              <a:rPr lang="en-GB" sz="3600" b="1" strike="noStrike" spc="-1" dirty="0">
                <a:solidFill>
                  <a:srgbClr val="002060"/>
                </a:solidFill>
                <a:latin typeface="DM Sans"/>
                <a:ea typeface="DM Sans"/>
              </a:rPr>
              <a:t>resources</a:t>
            </a:r>
            <a:r>
              <a:rPr lang="en-NL" sz="3600" b="0" strike="noStrike" spc="-1" dirty="0">
                <a:solidFill>
                  <a:srgbClr val="002060"/>
                </a:solidFill>
                <a:latin typeface="DM Sans"/>
                <a:ea typeface="DM Sans"/>
              </a:rPr>
              <a:t> </a:t>
            </a:r>
            <a:br>
              <a:rPr sz="3600" dirty="0"/>
            </a:br>
            <a:r>
              <a:rPr lang="en-NL" sz="3600" b="0" strike="noStrike" spc="-1" dirty="0">
                <a:solidFill>
                  <a:srgbClr val="002060"/>
                </a:solidFill>
                <a:latin typeface="DM Sans"/>
                <a:ea typeface="DM Sans"/>
              </a:rPr>
              <a:t>(accelerators, high performance computing) → </a:t>
            </a:r>
            <a:r>
              <a:rPr lang="en-NL" sz="3600" b="1" strike="noStrike" spc="-1" dirty="0">
                <a:solidFill>
                  <a:srgbClr val="C55A11"/>
                </a:solidFill>
                <a:latin typeface="DM Sans"/>
                <a:ea typeface="DM Sans"/>
              </a:rPr>
              <a:t>reduce entry barrier</a:t>
            </a:r>
            <a:endParaRPr lang="es-ES" sz="3600" b="0" strike="noStrike" spc="-1" dirty="0">
              <a:latin typeface="Arial"/>
            </a:endParaRPr>
          </a:p>
          <a:p>
            <a:pPr marL="571680" indent="-571680">
              <a:lnSpc>
                <a:spcPct val="115000"/>
              </a:lnSpc>
              <a:spcAft>
                <a:spcPts val="850"/>
              </a:spcAft>
              <a:buClr>
                <a:srgbClr val="000000"/>
              </a:buClr>
              <a:buFont typeface="Arial"/>
              <a:buChar char="•"/>
            </a:pPr>
            <a:r>
              <a:rPr lang="en-NL" sz="3600" b="0" strike="noStrike" spc="-1" dirty="0">
                <a:solidFill>
                  <a:srgbClr val="002060"/>
                </a:solidFill>
                <a:latin typeface="DM Sans"/>
                <a:ea typeface="DM Sans"/>
              </a:rPr>
              <a:t>Build an </a:t>
            </a:r>
            <a:r>
              <a:rPr lang="en-GB" sz="3600" b="1" strike="noStrike" spc="-1" dirty="0">
                <a:solidFill>
                  <a:srgbClr val="002060"/>
                </a:solidFill>
                <a:latin typeface="DM Sans"/>
                <a:ea typeface="DM Sans"/>
              </a:rPr>
              <a:t>EOSC machine learning marketplace</a:t>
            </a:r>
            <a:r>
              <a:rPr lang="en-NL" sz="3600" b="0" strike="noStrike" spc="-1" dirty="0">
                <a:solidFill>
                  <a:srgbClr val="002060"/>
                </a:solidFill>
                <a:latin typeface="DM Sans"/>
                <a:ea typeface="DM Sans"/>
              </a:rPr>
              <a:t> as an application </a:t>
            </a:r>
            <a:br>
              <a:rPr sz="3600" dirty="0"/>
            </a:br>
            <a:r>
              <a:rPr lang="en-NL" sz="3600" b="0" strike="noStrike" spc="-1" dirty="0">
                <a:solidFill>
                  <a:srgbClr val="002060"/>
                </a:solidFill>
                <a:latin typeface="DM Sans"/>
                <a:ea typeface="DM Sans"/>
              </a:rPr>
              <a:t>exchange → </a:t>
            </a:r>
            <a:r>
              <a:rPr lang="en-NL" sz="3600" b="1" strike="noStrike" spc="-1" dirty="0">
                <a:solidFill>
                  <a:srgbClr val="C55A11"/>
                </a:solidFill>
                <a:latin typeface="DM Sans"/>
                <a:ea typeface="DM Sans"/>
              </a:rPr>
              <a:t>ease of use, foster collaboration, </a:t>
            </a:r>
            <a:br>
              <a:rPr sz="3600" dirty="0"/>
            </a:br>
            <a:r>
              <a:rPr lang="en-NL" sz="3600" b="1" strike="noStrike" spc="-1" dirty="0">
                <a:solidFill>
                  <a:srgbClr val="C55A11"/>
                </a:solidFill>
                <a:latin typeface="DM Sans"/>
                <a:ea typeface="DM Sans"/>
              </a:rPr>
              <a:t>knowledge dissemination</a:t>
            </a:r>
            <a:endParaRPr lang="es-ES" sz="3600" b="0" strike="noStrike" spc="-1" dirty="0">
              <a:latin typeface="Arial"/>
            </a:endParaRPr>
          </a:p>
          <a:p>
            <a:pPr marL="571680" indent="-571680">
              <a:lnSpc>
                <a:spcPct val="115000"/>
              </a:lnSpc>
              <a:spcAft>
                <a:spcPts val="850"/>
              </a:spcAft>
              <a:buClr>
                <a:srgbClr val="000000"/>
              </a:buClr>
              <a:buFont typeface="Arial"/>
              <a:buChar char="•"/>
            </a:pPr>
            <a:r>
              <a:rPr lang="en-GB" sz="3600" b="1" strike="noStrike" spc="-1" dirty="0">
                <a:solidFill>
                  <a:srgbClr val="002060"/>
                </a:solidFill>
                <a:latin typeface="DM Sans"/>
                <a:ea typeface="DM Sans"/>
              </a:rPr>
              <a:t>Run the same application everywhere</a:t>
            </a:r>
            <a:r>
              <a:rPr lang="en-NL" sz="3600" b="0" strike="noStrike" spc="-1" dirty="0">
                <a:solidFill>
                  <a:srgbClr val="002060"/>
                </a:solidFill>
                <a:latin typeface="DM Sans"/>
                <a:ea typeface="DM Sans"/>
              </a:rPr>
              <a:t> (laptop, cloud, </a:t>
            </a:r>
            <a:br>
              <a:rPr sz="3600" dirty="0"/>
            </a:br>
            <a:r>
              <a:rPr lang="en-NL" sz="3600" b="0" strike="noStrike" spc="-1" dirty="0">
                <a:solidFill>
                  <a:srgbClr val="002060"/>
                </a:solidFill>
                <a:latin typeface="DM Sans"/>
                <a:ea typeface="DM Sans"/>
              </a:rPr>
              <a:t>HPC, etc.) → ease of use</a:t>
            </a:r>
            <a:endParaRPr lang="es-ES" sz="3600" b="0" strike="noStrike" spc="-1" dirty="0">
              <a:latin typeface="Arial"/>
            </a:endParaRPr>
          </a:p>
        </p:txBody>
      </p:sp>
      <p:pic>
        <p:nvPicPr>
          <p:cNvPr id="487" name="Picture 486"/>
          <p:cNvPicPr/>
          <p:nvPr/>
        </p:nvPicPr>
        <p:blipFill>
          <a:blip r:embed="rId3"/>
          <a:stretch/>
        </p:blipFill>
        <p:spPr>
          <a:xfrm>
            <a:off x="18600840" y="7740000"/>
            <a:ext cx="5159160" cy="540000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p:cNvSpPr>
          <p:nvPr>
            <p:ph/>
          </p:nvPr>
        </p:nvSpPr>
        <p:spPr>
          <a:xfrm>
            <a:off x="415440" y="7936560"/>
            <a:ext cx="17944560" cy="4483440"/>
          </a:xfrm>
          <a:prstGeom prst="rect">
            <a:avLst/>
          </a:prstGeom>
          <a:noFill/>
          <a:ln w="0">
            <a:noFill/>
          </a:ln>
        </p:spPr>
        <p:txBody>
          <a:bodyPr lIns="243720" tIns="122040" rIns="243720" bIns="122040" anchor="t">
            <a:noAutofit/>
          </a:bodyPr>
          <a:lstStyle/>
          <a:p>
            <a:pPr indent="0">
              <a:lnSpc>
                <a:spcPct val="115000"/>
              </a:lnSpc>
              <a:buNone/>
            </a:pPr>
            <a:r>
              <a:rPr lang="en-GB" sz="3400" b="0" strike="noStrike" spc="-1" dirty="0">
                <a:solidFill>
                  <a:schemeClr val="dk1"/>
                </a:solidFill>
                <a:latin typeface="DM Sans"/>
                <a:ea typeface="DM Sans"/>
              </a:rPr>
              <a:t>The DEEP Platform covers </a:t>
            </a:r>
            <a:r>
              <a:rPr lang="en-GB" sz="3600" b="1" strike="noStrike" spc="-1" dirty="0">
                <a:solidFill>
                  <a:srgbClr val="002060"/>
                </a:solidFill>
                <a:latin typeface="DM Sans"/>
                <a:ea typeface="DM Sans"/>
              </a:rPr>
              <a:t>all development phases</a:t>
            </a:r>
            <a:r>
              <a:rPr lang="en-GB" sz="3400" b="0" strike="noStrike" spc="-1" dirty="0">
                <a:solidFill>
                  <a:schemeClr val="dk1"/>
                </a:solidFill>
                <a:latin typeface="DM Sans"/>
                <a:ea typeface="DM Sans"/>
              </a:rPr>
              <a:t> of a machine learning/artificial intelligence application:</a:t>
            </a:r>
            <a:endParaRPr lang="es-ES" sz="3400" b="0" strike="noStrike" spc="-1" dirty="0">
              <a:solidFill>
                <a:srgbClr val="000000"/>
              </a:solidFill>
              <a:latin typeface="Arial"/>
            </a:endParaRPr>
          </a:p>
          <a:p>
            <a:pPr marL="720000">
              <a:lnSpc>
                <a:spcPct val="115000"/>
              </a:lnSpc>
              <a:spcBef>
                <a:spcPts val="1199"/>
              </a:spcBef>
              <a:buClr>
                <a:srgbClr val="000000"/>
              </a:buClr>
              <a:buSzPct val="45000"/>
              <a:buFont typeface="Wingdings" charset="2"/>
              <a:buChar char=""/>
              <a:tabLst>
                <a:tab pos="0" algn="l"/>
              </a:tabLst>
            </a:pPr>
            <a:r>
              <a:rPr lang="en-GB" sz="3400" b="0" strike="noStrike" spc="-1" dirty="0">
                <a:solidFill>
                  <a:schemeClr val="dk1"/>
                </a:solidFill>
                <a:latin typeface="DM Sans"/>
                <a:ea typeface="DM Sans"/>
              </a:rPr>
              <a:t>Creation, update, improvement of a model (existing or new)</a:t>
            </a:r>
            <a:endParaRPr lang="es-ES" sz="3400" b="0" strike="noStrike" spc="-1" dirty="0">
              <a:solidFill>
                <a:srgbClr val="000000"/>
              </a:solidFill>
              <a:latin typeface="Arial"/>
              <a:ea typeface="Arial"/>
            </a:endParaRPr>
          </a:p>
          <a:p>
            <a:pPr marL="720000">
              <a:lnSpc>
                <a:spcPct val="115000"/>
              </a:lnSpc>
              <a:spcBef>
                <a:spcPts val="1199"/>
              </a:spcBef>
              <a:buClr>
                <a:srgbClr val="000000"/>
              </a:buClr>
              <a:buSzPct val="45000"/>
              <a:buFont typeface="Wingdings" charset="2"/>
              <a:buChar char=""/>
              <a:tabLst>
                <a:tab pos="0" algn="l"/>
              </a:tabLst>
            </a:pPr>
            <a:r>
              <a:rPr lang="en-GB" sz="3400" b="0" strike="noStrike" spc="-1" dirty="0">
                <a:solidFill>
                  <a:schemeClr val="dk1"/>
                </a:solidFill>
                <a:latin typeface="DM Sans"/>
                <a:ea typeface="DM Sans"/>
              </a:rPr>
              <a:t>Model training, test, evaluation</a:t>
            </a:r>
            <a:endParaRPr lang="es-ES" sz="3400" b="0" strike="noStrike" spc="-1" dirty="0">
              <a:solidFill>
                <a:srgbClr val="000000"/>
              </a:solidFill>
              <a:latin typeface="Arial"/>
              <a:ea typeface="Arial"/>
            </a:endParaRPr>
          </a:p>
          <a:p>
            <a:pPr marL="720000">
              <a:lnSpc>
                <a:spcPct val="115000"/>
              </a:lnSpc>
              <a:spcBef>
                <a:spcPts val="1199"/>
              </a:spcBef>
              <a:buClr>
                <a:srgbClr val="000000"/>
              </a:buClr>
              <a:buSzPct val="45000"/>
              <a:buFont typeface="Wingdings" charset="2"/>
              <a:buChar char=""/>
              <a:tabLst>
                <a:tab pos="0" algn="l"/>
              </a:tabLst>
            </a:pPr>
            <a:r>
              <a:rPr lang="en-GB" sz="3400" b="0" strike="noStrike" spc="-1" dirty="0">
                <a:solidFill>
                  <a:schemeClr val="dk1"/>
                </a:solidFill>
                <a:latin typeface="DM Sans"/>
                <a:ea typeface="DM Sans"/>
              </a:rPr>
              <a:t>Model deployment as a service</a:t>
            </a:r>
            <a:endParaRPr lang="es-ES" sz="3400" b="0" strike="noStrike" spc="-1" dirty="0">
              <a:solidFill>
                <a:srgbClr val="000000"/>
              </a:solidFill>
              <a:latin typeface="Arial"/>
              <a:ea typeface="Arial"/>
            </a:endParaRPr>
          </a:p>
          <a:p>
            <a:pPr marL="720000">
              <a:lnSpc>
                <a:spcPct val="115000"/>
              </a:lnSpc>
              <a:spcBef>
                <a:spcPts val="1199"/>
              </a:spcBef>
              <a:buClr>
                <a:srgbClr val="000000"/>
              </a:buClr>
              <a:buSzPct val="45000"/>
              <a:buFont typeface="Wingdings" charset="2"/>
              <a:buChar char=""/>
              <a:tabLst>
                <a:tab pos="0" algn="l"/>
              </a:tabLst>
            </a:pPr>
            <a:r>
              <a:rPr lang="en-GB" sz="3400" b="0" strike="noStrike" spc="-1" dirty="0">
                <a:solidFill>
                  <a:schemeClr val="dk1"/>
                </a:solidFill>
                <a:latin typeface="DM Sans"/>
                <a:ea typeface="DM Sans"/>
              </a:rPr>
              <a:t>Model publication for sharing and reuse</a:t>
            </a:r>
            <a:endParaRPr lang="es-ES" sz="3400" b="0" strike="noStrike" spc="-1" dirty="0">
              <a:solidFill>
                <a:srgbClr val="000000"/>
              </a:solidFill>
              <a:latin typeface="Arial"/>
              <a:ea typeface="Arial"/>
            </a:endParaRPr>
          </a:p>
          <a:p>
            <a:pPr indent="0">
              <a:lnSpc>
                <a:spcPct val="115000"/>
              </a:lnSpc>
              <a:spcBef>
                <a:spcPts val="1199"/>
              </a:spcBef>
              <a:buNone/>
              <a:tabLst>
                <a:tab pos="0" algn="l"/>
              </a:tabLst>
            </a:pPr>
            <a:endParaRPr lang="es-ES" sz="1400" b="0" strike="noStrike" spc="-1" dirty="0">
              <a:solidFill>
                <a:srgbClr val="000000"/>
              </a:solidFill>
              <a:latin typeface="Arial"/>
            </a:endParaRPr>
          </a:p>
        </p:txBody>
      </p:sp>
      <p:sp>
        <p:nvSpPr>
          <p:cNvPr id="489" name="PlaceHolder 2"/>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ML/AI development cycle</a:t>
            </a:r>
            <a:endParaRPr lang="es-ES" sz="6700" b="0" strike="noStrike" spc="-1">
              <a:solidFill>
                <a:srgbClr val="000000"/>
              </a:solidFill>
              <a:latin typeface="Arial"/>
            </a:endParaRPr>
          </a:p>
        </p:txBody>
      </p:sp>
      <p:pic>
        <p:nvPicPr>
          <p:cNvPr id="490" name="Picture 489"/>
          <p:cNvPicPr/>
          <p:nvPr/>
        </p:nvPicPr>
        <p:blipFill>
          <a:blip r:embed="rId2"/>
          <a:stretch/>
        </p:blipFill>
        <p:spPr>
          <a:xfrm>
            <a:off x="351000" y="1914840"/>
            <a:ext cx="21069000" cy="5645160"/>
          </a:xfrm>
          <a:prstGeom prst="rect">
            <a:avLst/>
          </a:prstGeom>
          <a:ln w="0">
            <a:noFill/>
          </a:ln>
        </p:spPr>
      </p:pic>
      <p:pic>
        <p:nvPicPr>
          <p:cNvPr id="491" name="Picture 490"/>
          <p:cNvPicPr/>
          <p:nvPr/>
        </p:nvPicPr>
        <p:blipFill>
          <a:blip r:embed="rId3"/>
          <a:stretch/>
        </p:blipFill>
        <p:spPr>
          <a:xfrm>
            <a:off x="17640000" y="6807960"/>
            <a:ext cx="6237000" cy="651204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The DEEP services</a:t>
            </a:r>
            <a:endParaRPr lang="es-ES" sz="6700" b="0" strike="noStrike" spc="-1">
              <a:solidFill>
                <a:srgbClr val="000000"/>
              </a:solidFill>
              <a:latin typeface="Arial"/>
            </a:endParaRPr>
          </a:p>
        </p:txBody>
      </p:sp>
      <p:pic>
        <p:nvPicPr>
          <p:cNvPr id="493" name="Picture 492"/>
          <p:cNvPicPr/>
          <p:nvPr/>
        </p:nvPicPr>
        <p:blipFill>
          <a:blip r:embed="rId2"/>
          <a:stretch/>
        </p:blipFill>
        <p:spPr>
          <a:xfrm>
            <a:off x="540000" y="2160000"/>
            <a:ext cx="11340000" cy="10927440"/>
          </a:xfrm>
          <a:prstGeom prst="rect">
            <a:avLst/>
          </a:prstGeom>
          <a:ln w="0">
            <a:noFill/>
          </a:ln>
        </p:spPr>
      </p:pic>
      <p:sp>
        <p:nvSpPr>
          <p:cNvPr id="494" name="Google Shape;589;p 2"/>
          <p:cNvSpPr txBox="1"/>
          <p:nvPr/>
        </p:nvSpPr>
        <p:spPr>
          <a:xfrm>
            <a:off x="12060000" y="1996920"/>
            <a:ext cx="11660040" cy="10860120"/>
          </a:xfrm>
          <a:prstGeom prst="rect">
            <a:avLst/>
          </a:prstGeom>
          <a:noFill/>
          <a:ln w="0">
            <a:noFill/>
          </a:ln>
        </p:spPr>
        <p:txBody>
          <a:bodyPr lIns="243720" tIns="122040" rIns="243720" bIns="122040" anchor="t">
            <a:noAutofit/>
          </a:bodyPr>
          <a:lstStyle/>
          <a:p>
            <a:pPr marL="432000" indent="-324000">
              <a:lnSpc>
                <a:spcPct val="115000"/>
              </a:lnSpc>
              <a:spcBef>
                <a:spcPts val="1052"/>
              </a:spcBef>
              <a:buClr>
                <a:srgbClr val="000000"/>
              </a:buClr>
              <a:buSzPct val="45000"/>
              <a:buFont typeface="Wingdings" charset="2"/>
              <a:buChar char=""/>
              <a:tabLst>
                <a:tab pos="0" algn="l"/>
              </a:tabLst>
            </a:pPr>
            <a:endParaRPr lang="es-ES" sz="3400" b="0" strike="noStrike" spc="-1">
              <a:solidFill>
                <a:srgbClr val="000000"/>
              </a:solidFill>
              <a:latin typeface="Arial"/>
            </a:endParaRPr>
          </a:p>
          <a:p>
            <a:pPr marL="432000" indent="-324000">
              <a:lnSpc>
                <a:spcPct val="115000"/>
              </a:lnSpc>
              <a:spcBef>
                <a:spcPts val="1052"/>
              </a:spcBef>
              <a:buClr>
                <a:srgbClr val="000000"/>
              </a:buClr>
              <a:buSzPct val="45000"/>
              <a:buFont typeface="Wingdings" charset="2"/>
              <a:buChar char=""/>
              <a:tabLst>
                <a:tab pos="0" algn="l"/>
              </a:tabLst>
            </a:pPr>
            <a:r>
              <a:rPr lang="en-GB" sz="3400" b="0" strike="noStrike" spc="-1">
                <a:solidFill>
                  <a:schemeClr val="dk1"/>
                </a:solidFill>
                <a:latin typeface="DM Sans"/>
                <a:ea typeface="DM Sans"/>
              </a:rPr>
              <a:t>High level specialized services for exploitation through EOSC, covering the whole model lifecycle:</a:t>
            </a:r>
            <a:endParaRPr lang="es-ES" sz="3400" b="0" strike="noStrike" spc="-1">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s-ES" sz="3400" b="1" strike="noStrike" spc="-1">
                <a:solidFill>
                  <a:schemeClr val="dk1"/>
                </a:solidFill>
                <a:latin typeface="DM Sans"/>
                <a:ea typeface="DM Sans"/>
              </a:rPr>
              <a:t>DEEP Open Catalog</a:t>
            </a:r>
            <a:r>
              <a:rPr lang="en-GB" sz="3400" b="0" strike="noStrike" spc="-1">
                <a:solidFill>
                  <a:schemeClr val="dk1"/>
                </a:solidFill>
                <a:latin typeface="DM Sans"/>
                <a:ea typeface="DM Sans"/>
              </a:rPr>
              <a:t> →  sharing</a:t>
            </a:r>
            <a:endParaRPr lang="es-ES" sz="3400" b="0" strike="noStrike" spc="-1">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s-ES" sz="3400" b="1" strike="noStrike" spc="-1">
                <a:solidFill>
                  <a:schemeClr val="dk1"/>
                </a:solidFill>
                <a:latin typeface="DM Sans"/>
                <a:ea typeface="DM Sans"/>
              </a:rPr>
              <a:t>DEEP training facility</a:t>
            </a:r>
            <a:r>
              <a:rPr lang="en-GB" sz="3400" b="0" strike="noStrike" spc="-1">
                <a:solidFill>
                  <a:schemeClr val="dk1"/>
                </a:solidFill>
                <a:latin typeface="DM Sans"/>
                <a:ea typeface="DM Sans"/>
              </a:rPr>
              <a:t> →  training</a:t>
            </a:r>
            <a:endParaRPr lang="es-ES" sz="3400" b="0" strike="noStrike" spc="-1">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s-ES" sz="3400" b="1" strike="noStrike" spc="-1">
                <a:solidFill>
                  <a:schemeClr val="dk1"/>
                </a:solidFill>
                <a:latin typeface="DM Sans"/>
                <a:ea typeface="DM Sans"/>
              </a:rPr>
              <a:t>DEEP as a Service </a:t>
            </a:r>
            <a:r>
              <a:rPr lang="en-GB" sz="3400" b="0" strike="noStrike" spc="-1">
                <a:solidFill>
                  <a:schemeClr val="dk1"/>
                </a:solidFill>
                <a:latin typeface="DM Sans"/>
                <a:ea typeface="DM Sans"/>
              </a:rPr>
              <a:t>→  deployment</a:t>
            </a:r>
            <a:endParaRPr lang="es-ES" sz="3400" b="0" strike="noStrike" spc="-1">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endParaRPr lang="es-ES" sz="3400" b="0" strike="noStrike" spc="-1">
              <a:solidFill>
                <a:srgbClr val="000000"/>
              </a:solidFill>
              <a:latin typeface="Arial"/>
            </a:endParaRPr>
          </a:p>
          <a:p>
            <a:pPr marL="432000" indent="-324000">
              <a:spcBef>
                <a:spcPts val="1417"/>
              </a:spcBef>
              <a:buClr>
                <a:srgbClr val="000000"/>
              </a:buClr>
              <a:buSzPct val="45000"/>
              <a:buFont typeface="Wingdings" charset="2"/>
              <a:buChar char=""/>
              <a:tabLst>
                <a:tab pos="0" algn="l"/>
              </a:tabLst>
            </a:pPr>
            <a:r>
              <a:rPr lang="en-GB" sz="3400" b="0" strike="noStrike" spc="-1">
                <a:solidFill>
                  <a:schemeClr val="dk1"/>
                </a:solidFill>
                <a:latin typeface="DM Sans"/>
                <a:ea typeface="DM Sans"/>
              </a:rPr>
              <a:t>Accesible through the EOSC Portal:</a:t>
            </a:r>
            <a:endParaRPr lang="es-ES" sz="3400" b="0" strike="noStrike" spc="-1">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400" b="0" strike="noStrike" spc="-1">
                <a:solidFill>
                  <a:schemeClr val="dk1"/>
                </a:solidFill>
                <a:latin typeface="DM Sans"/>
                <a:ea typeface="DM Sans"/>
                <a:hlinkClick r:id="rId3"/>
              </a:rPr>
              <a:t>https://marketplace.eosc-portal.eu/services/deepaas-training-facility</a:t>
            </a:r>
            <a:r>
              <a:rPr lang="en-GB" sz="3400" b="0" strike="noStrike" spc="-1">
                <a:solidFill>
                  <a:schemeClr val="dk1"/>
                </a:solidFill>
                <a:latin typeface="DM Sans"/>
                <a:ea typeface="DM Sans"/>
              </a:rPr>
              <a:t> </a:t>
            </a:r>
            <a:endParaRPr lang="es-ES" sz="3400" b="0" strike="noStrike" spc="-1">
              <a:solidFill>
                <a:srgbClr val="000000"/>
              </a:solidFill>
              <a:latin typeface="Arial"/>
            </a:endParaRPr>
          </a:p>
          <a:p>
            <a:pPr>
              <a:lnSpc>
                <a:spcPct val="115000"/>
              </a:lnSpc>
              <a:spcBef>
                <a:spcPts val="1199"/>
              </a:spcBef>
              <a:tabLst>
                <a:tab pos="0" algn="l"/>
              </a:tabLst>
            </a:pPr>
            <a:endParaRPr lang="es-ES" sz="3600" b="0" strike="noStrike" spc="-1">
              <a:solidFill>
                <a:srgbClr val="000000"/>
              </a:solidFill>
              <a:latin typeface="Arial"/>
            </a:endParaRPr>
          </a:p>
          <a:p>
            <a:pPr>
              <a:lnSpc>
                <a:spcPct val="115000"/>
              </a:lnSpc>
              <a:spcBef>
                <a:spcPts val="1199"/>
              </a:spcBef>
              <a:tabLst>
                <a:tab pos="0" algn="l"/>
              </a:tabLst>
            </a:pPr>
            <a:endParaRPr lang="es-ES" sz="34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DEEP marketplace</a:t>
            </a:r>
            <a:endParaRPr lang="es-ES" sz="6700" b="0" strike="noStrike" spc="-1">
              <a:solidFill>
                <a:srgbClr val="000000"/>
              </a:solidFill>
              <a:latin typeface="Arial"/>
            </a:endParaRPr>
          </a:p>
        </p:txBody>
      </p:sp>
      <p:pic>
        <p:nvPicPr>
          <p:cNvPr id="496" name="Picture 495"/>
          <p:cNvPicPr/>
          <p:nvPr/>
        </p:nvPicPr>
        <p:blipFill>
          <a:blip r:embed="rId2"/>
          <a:srcRect b="7080"/>
          <a:stretch/>
        </p:blipFill>
        <p:spPr>
          <a:xfrm>
            <a:off x="720000" y="1980000"/>
            <a:ext cx="22916880" cy="10980000"/>
          </a:xfrm>
          <a:prstGeom prst="rect">
            <a:avLst/>
          </a:prstGeom>
          <a:ln w="0">
            <a:solidFill>
              <a:srgbClr val="3465A4"/>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1"/>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DEEP marketplace entry</a:t>
            </a:r>
            <a:endParaRPr lang="es-ES" sz="6700" b="0" strike="noStrike" spc="-1">
              <a:solidFill>
                <a:srgbClr val="000000"/>
              </a:solidFill>
              <a:latin typeface="Arial"/>
            </a:endParaRPr>
          </a:p>
        </p:txBody>
      </p:sp>
      <p:pic>
        <p:nvPicPr>
          <p:cNvPr id="498" name="Picture 497"/>
          <p:cNvPicPr/>
          <p:nvPr/>
        </p:nvPicPr>
        <p:blipFill>
          <a:blip r:embed="rId2"/>
          <a:srcRect l="7593" r="7849"/>
          <a:stretch/>
        </p:blipFill>
        <p:spPr>
          <a:xfrm>
            <a:off x="3069360" y="1800000"/>
            <a:ext cx="18244800" cy="10980000"/>
          </a:xfrm>
          <a:prstGeom prst="rect">
            <a:avLst/>
          </a:prstGeom>
          <a:ln w="0">
            <a:solidFill>
              <a:srgbClr val="3465A4"/>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PlaceHolder 1"/>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DEEP local inference</a:t>
            </a:r>
            <a:endParaRPr lang="es-ES" sz="6700" b="0" strike="noStrike" spc="-1">
              <a:solidFill>
                <a:srgbClr val="000000"/>
              </a:solidFill>
              <a:latin typeface="Arial"/>
            </a:endParaRPr>
          </a:p>
        </p:txBody>
      </p:sp>
      <p:sp>
        <p:nvSpPr>
          <p:cNvPr id="500" name="TextBox 499"/>
          <p:cNvSpPr txBox="1"/>
          <p:nvPr/>
        </p:nvSpPr>
        <p:spPr>
          <a:xfrm>
            <a:off x="1980000" y="2029680"/>
            <a:ext cx="20160000" cy="10944000"/>
          </a:xfrm>
          <a:prstGeom prst="rect">
            <a:avLst/>
          </a:prstGeom>
          <a:solidFill>
            <a:srgbClr val="000000"/>
          </a:solidFill>
          <a:ln w="0">
            <a:noFill/>
          </a:ln>
        </p:spPr>
        <p:txBody>
          <a:bodyPr lIns="90000" tIns="45000" rIns="90000" bIns="45000" anchor="ctr">
            <a:normAutofit fontScale="92000"/>
          </a:bodyPr>
          <a:lstStyle/>
          <a:p>
            <a:pPr>
              <a:lnSpc>
                <a:spcPct val="100000"/>
              </a:lnSpc>
            </a:pPr>
            <a:r>
              <a:rPr lang="es-ES" sz="2400" b="0" strike="noStrike" spc="-1">
                <a:solidFill>
                  <a:srgbClr val="FFFFFF"/>
                </a:solidFill>
                <a:latin typeface="Crisp"/>
                <a:ea typeface="AR PL SungtiL GB"/>
              </a:rPr>
              <a:t>(udocker) </a:t>
            </a:r>
            <a:r>
              <a:rPr lang="es-ES" sz="2400" b="0" strike="noStrike" spc="-1">
                <a:solidFill>
                  <a:srgbClr val="81D41A"/>
                </a:solidFill>
                <a:latin typeface="Crisp"/>
                <a:ea typeface="AR PL SungtiL GB"/>
              </a:rPr>
              <a:t>alvaro</a:t>
            </a:r>
            <a:r>
              <a:rPr lang="es-ES" sz="2400" b="0" strike="noStrike" spc="-1">
                <a:solidFill>
                  <a:srgbClr val="FFFFFF"/>
                </a:solidFill>
                <a:latin typeface="Crisp"/>
                <a:ea typeface="AR PL SungtiL GB"/>
              </a:rPr>
              <a:t>:</a:t>
            </a:r>
            <a:r>
              <a:rPr lang="es-ES" sz="2400" b="0" strike="noStrike" spc="-1">
                <a:solidFill>
                  <a:srgbClr val="2A6099"/>
                </a:solidFill>
                <a:latin typeface="Crisp"/>
                <a:ea typeface="AR PL SungtiL GB"/>
              </a:rPr>
              <a:t>~</a:t>
            </a:r>
            <a:r>
              <a:rPr lang="es-ES" sz="2400" b="0" strike="noStrike" spc="-1">
                <a:solidFill>
                  <a:srgbClr val="FFFFFF"/>
                </a:solidFill>
                <a:latin typeface="Crisp"/>
                <a:ea typeface="AR PL SungtiL GB"/>
              </a:rPr>
              <a:t> $ udocker pull deephdc/deep-oc-obj_detect_pytorch</a:t>
            </a:r>
            <a:endParaRPr lang="es-ES" sz="2400" b="0" strike="noStrike" spc="-1">
              <a:latin typeface="Arial"/>
            </a:endParaRPr>
          </a:p>
          <a:p>
            <a:r>
              <a:rPr lang="es-ES" sz="2400" b="0" strike="noStrike" spc="-1">
                <a:solidFill>
                  <a:srgbClr val="FFFFFF"/>
                </a:solidFill>
                <a:latin typeface="Crisp"/>
                <a:ea typeface="AR PL SungtiL GB"/>
              </a:rPr>
              <a:t>Info: downloading layer sha256:2746a4a261c9e18bfd7ff0429c18fd7522acc14fa4c7ec8ab37ba5ebaadbc584</a:t>
            </a:r>
            <a:endParaRPr lang="es-ES" sz="2400" b="0" strike="noStrike" spc="-1">
              <a:latin typeface="Arial"/>
            </a:endParaRPr>
          </a:p>
          <a:p>
            <a:r>
              <a:rPr lang="es-ES" sz="2400" b="0" strike="noStrike" spc="-1">
                <a:solidFill>
                  <a:srgbClr val="FFFFFF"/>
                </a:solidFill>
                <a:latin typeface="Crisp"/>
                <a:ea typeface="AR PL SungtiL GB"/>
              </a:rPr>
              <a:t>(…)</a:t>
            </a:r>
            <a:endParaRPr lang="es-ES" sz="2400" b="0" strike="noStrike" spc="-1">
              <a:latin typeface="Arial"/>
            </a:endParaRPr>
          </a:p>
          <a:p>
            <a:r>
              <a:rPr lang="es-ES" sz="2400" b="0" strike="noStrike" spc="-1">
                <a:solidFill>
                  <a:srgbClr val="FFFFFF"/>
                </a:solidFill>
                <a:latin typeface="Crisp"/>
                <a:ea typeface="AR PL SungtiL GB"/>
              </a:rPr>
              <a:t>(udocker) </a:t>
            </a:r>
            <a:r>
              <a:rPr lang="es-ES" sz="2400" b="0" strike="noStrike" spc="-1">
                <a:solidFill>
                  <a:srgbClr val="81D41A"/>
                </a:solidFill>
                <a:latin typeface="Crisp"/>
                <a:ea typeface="AR PL SungtiL GB"/>
              </a:rPr>
              <a:t>alvaro</a:t>
            </a:r>
            <a:r>
              <a:rPr lang="es-ES" sz="2400" b="0" strike="noStrike" spc="-1">
                <a:solidFill>
                  <a:srgbClr val="FFFFFF"/>
                </a:solidFill>
                <a:latin typeface="Crisp"/>
                <a:ea typeface="AR PL SungtiL GB"/>
              </a:rPr>
              <a:t>:</a:t>
            </a:r>
            <a:r>
              <a:rPr lang="es-ES" sz="2400" b="0" strike="noStrike" spc="-1">
                <a:solidFill>
                  <a:srgbClr val="2A6099"/>
                </a:solidFill>
                <a:latin typeface="Crisp"/>
                <a:ea typeface="AR PL SungtiL GB"/>
              </a:rPr>
              <a:t>~</a:t>
            </a:r>
            <a:r>
              <a:rPr lang="es-ES" sz="2400" b="0" strike="noStrike" spc="-1">
                <a:solidFill>
                  <a:srgbClr val="FFFFFF"/>
                </a:solidFill>
                <a:latin typeface="Crisp"/>
                <a:ea typeface="AR PL SungtiL GB"/>
              </a:rPr>
              <a:t> $ udocker create deephdc/deep-oc-obj_detect_pytorch</a:t>
            </a:r>
            <a:endParaRPr lang="es-ES" sz="2400" b="0" strike="noStrike" spc="-1">
              <a:latin typeface="Arial"/>
            </a:endParaRPr>
          </a:p>
          <a:p>
            <a:r>
              <a:rPr lang="es-ES" sz="2400" b="0" strike="noStrike" spc="-1">
                <a:solidFill>
                  <a:srgbClr val="FFFFFF"/>
                </a:solidFill>
                <a:latin typeface="Crisp"/>
                <a:ea typeface="AR PL SungtiL GB"/>
              </a:rPr>
              <a:t>(udocker) </a:t>
            </a:r>
            <a:r>
              <a:rPr lang="es-ES" sz="2400" b="0" strike="noStrike" spc="-1">
                <a:solidFill>
                  <a:srgbClr val="81D41A"/>
                </a:solidFill>
                <a:latin typeface="Crisp"/>
                <a:ea typeface="AR PL SungtiL GB"/>
              </a:rPr>
              <a:t>alvaro</a:t>
            </a:r>
            <a:r>
              <a:rPr lang="es-ES" sz="2400" b="0" strike="noStrike" spc="-1">
                <a:solidFill>
                  <a:srgbClr val="FFFFFF"/>
                </a:solidFill>
                <a:latin typeface="Crisp"/>
                <a:ea typeface="AR PL SungtiL GB"/>
              </a:rPr>
              <a:t>:</a:t>
            </a:r>
            <a:r>
              <a:rPr lang="es-ES" sz="2400" b="0" strike="noStrike" spc="-1">
                <a:solidFill>
                  <a:srgbClr val="2A6099"/>
                </a:solidFill>
                <a:latin typeface="Crisp"/>
                <a:ea typeface="AR PL SungtiL GB"/>
              </a:rPr>
              <a:t>~</a:t>
            </a:r>
            <a:r>
              <a:rPr lang="es-ES" sz="2400" b="0" strike="noStrike" spc="-1">
                <a:solidFill>
                  <a:srgbClr val="FFFFFF"/>
                </a:solidFill>
                <a:latin typeface="Crisp"/>
                <a:ea typeface="AR PL SungtiL GB"/>
              </a:rPr>
              <a:t> $ udocker run -p 5000:5000  deephdc/deep-oc-obj_detect_pytorch</a:t>
            </a:r>
            <a:endParaRPr lang="es-ES" sz="2400" b="0" strike="noStrike" spc="-1">
              <a:latin typeface="Arial"/>
            </a:endParaRPr>
          </a:p>
          <a:p>
            <a:r>
              <a:rPr lang="es-ES" sz="2400" b="0" strike="noStrike" spc="-1">
                <a:solidFill>
                  <a:srgbClr val="FFFFFF"/>
                </a:solidFill>
                <a:latin typeface="Crisp"/>
                <a:ea typeface="AR PL SungtiL GB"/>
              </a:rPr>
              <a:t>Warning: this container exposes TCP/IP ports</a:t>
            </a:r>
            <a:endParaRPr lang="es-ES" sz="2400" b="0" strike="noStrike" spc="-1">
              <a:latin typeface="Arial"/>
            </a:endParaRPr>
          </a:p>
          <a:p>
            <a:r>
              <a:rPr lang="es-ES" sz="2400" b="0" strike="noStrike" spc="-1">
                <a:solidFill>
                  <a:srgbClr val="FFFFFF"/>
                </a:solidFill>
                <a:latin typeface="Crisp"/>
                <a:ea typeface="AR PL SungtiL GB"/>
              </a:rPr>
              <a:t>Warning: non-existing user will be created</a:t>
            </a:r>
            <a:endParaRPr lang="es-ES" sz="2400" b="0" strike="noStrike" spc="-1">
              <a:latin typeface="Arial"/>
            </a:endParaRPr>
          </a:p>
          <a:p>
            <a:r>
              <a:rPr lang="es-ES" sz="2400" b="0" strike="noStrike" spc="-1">
                <a:solidFill>
                  <a:srgbClr val="FFFFFF"/>
                </a:solidFill>
                <a:latin typeface="Crisp"/>
                <a:ea typeface="AR PL SungtiL GB"/>
              </a:rPr>
              <a:t> </a:t>
            </a:r>
            <a:endParaRPr lang="es-ES" sz="2400" b="0" strike="noStrike" spc="-1">
              <a:latin typeface="Arial"/>
            </a:endParaRPr>
          </a:p>
          <a:p>
            <a:r>
              <a:rPr lang="es-ES" sz="2400" b="0" strike="noStrike" spc="-1">
                <a:solidFill>
                  <a:srgbClr val="FFFFFF"/>
                </a:solidFill>
                <a:latin typeface="Crisp"/>
                <a:ea typeface="AR PL SungtiL GB"/>
              </a:rPr>
              <a:t> ****************************************************************************** </a:t>
            </a:r>
            <a:endParaRPr lang="es-ES" sz="2400" b="0" strike="noStrike" spc="-1">
              <a:latin typeface="Arial"/>
            </a:endParaRPr>
          </a:p>
          <a:p>
            <a:r>
              <a:rPr lang="es-ES" sz="2400" b="0" strike="noStrike" spc="-1">
                <a:solidFill>
                  <a:srgbClr val="FFFFFF"/>
                </a:solidFill>
                <a:latin typeface="Crisp"/>
                <a:ea typeface="AR PL SungtiL GB"/>
              </a:rPr>
              <a:t> *                                                                            * </a:t>
            </a:r>
            <a:endParaRPr lang="es-ES" sz="2400" b="0" strike="noStrike" spc="-1">
              <a:latin typeface="Arial"/>
            </a:endParaRPr>
          </a:p>
          <a:p>
            <a:r>
              <a:rPr lang="es-ES" sz="2400" b="0" strike="noStrike" spc="-1">
                <a:solidFill>
                  <a:srgbClr val="FFFFFF"/>
                </a:solidFill>
                <a:latin typeface="Crisp"/>
                <a:ea typeface="AR PL SungtiL GB"/>
              </a:rPr>
              <a:t> *               STARTING 9bb8179d-c731-348c-bbf4-e43045ee8936                * </a:t>
            </a:r>
            <a:endParaRPr lang="es-ES" sz="2400" b="0" strike="noStrike" spc="-1">
              <a:latin typeface="Arial"/>
            </a:endParaRPr>
          </a:p>
          <a:p>
            <a:r>
              <a:rPr lang="es-ES" sz="2400" b="0" strike="noStrike" spc="-1">
                <a:solidFill>
                  <a:srgbClr val="FFFFFF"/>
                </a:solidFill>
                <a:latin typeface="Crisp"/>
                <a:ea typeface="AR PL SungtiL GB"/>
              </a:rPr>
              <a:t> *                                                                            * </a:t>
            </a:r>
            <a:endParaRPr lang="es-ES" sz="2400" b="0" strike="noStrike" spc="-1">
              <a:latin typeface="Arial"/>
            </a:endParaRPr>
          </a:p>
          <a:p>
            <a:r>
              <a:rPr lang="es-ES" sz="2400" b="0" strike="noStrike" spc="-1">
                <a:solidFill>
                  <a:srgbClr val="FFFFFF"/>
                </a:solidFill>
                <a:latin typeface="Crisp"/>
                <a:ea typeface="AR PL SungtiL GB"/>
              </a:rPr>
              <a:t> ****************************************************************************** </a:t>
            </a:r>
            <a:endParaRPr lang="es-ES" sz="2400" b="0" strike="noStrike" spc="-1">
              <a:latin typeface="Arial"/>
            </a:endParaRPr>
          </a:p>
          <a:p>
            <a:r>
              <a:rPr lang="es-ES" sz="2400" b="0" strike="noStrike" spc="-1">
                <a:solidFill>
                  <a:srgbClr val="FFFFFF"/>
                </a:solidFill>
                <a:latin typeface="Crisp"/>
                <a:ea typeface="AR PL SungtiL GB"/>
              </a:rPr>
              <a:t> executing: deepaas-run</a:t>
            </a:r>
            <a:endParaRPr lang="es-ES" sz="2400" b="0" strike="noStrike" spc="-1">
              <a:latin typeface="Arial"/>
            </a:endParaRPr>
          </a:p>
          <a:p>
            <a:endParaRPr lang="es-ES" sz="2400" b="0" strike="noStrike" spc="-1">
              <a:latin typeface="Arial"/>
            </a:endParaRPr>
          </a:p>
          <a:p>
            <a:r>
              <a:rPr lang="es-ES" sz="2400" b="0" strike="noStrike" spc="-1">
                <a:solidFill>
                  <a:srgbClr val="FFFFFF"/>
                </a:solidFill>
                <a:latin typeface="Crisp"/>
                <a:ea typeface="AR PL SungtiL GB"/>
              </a:rPr>
              <a:t>         ##         ###</a:t>
            </a:r>
            <a:endParaRPr lang="es-ES" sz="2400" b="0" strike="noStrike" spc="-1">
              <a:latin typeface="Arial"/>
            </a:endParaRPr>
          </a:p>
          <a:p>
            <a:r>
              <a:rPr lang="es-ES" sz="2400" b="0" strike="noStrike" spc="-1">
                <a:solidFill>
                  <a:srgbClr val="FFFFFF"/>
                </a:solidFill>
                <a:latin typeface="Crisp"/>
                <a:ea typeface="AR PL SungtiL GB"/>
              </a:rPr>
              <a:t>         ##       ######  ##</a:t>
            </a:r>
            <a:endParaRPr lang="es-ES" sz="2400" b="0" strike="noStrike" spc="-1">
              <a:latin typeface="Arial"/>
            </a:endParaRPr>
          </a:p>
          <a:p>
            <a:r>
              <a:rPr lang="es-ES" sz="2400" b="0" strike="noStrike" spc="-1">
                <a:solidFill>
                  <a:srgbClr val="FFFFFF"/>
                </a:solidFill>
                <a:latin typeface="Crisp"/>
                <a:ea typeface="AR PL SungtiL GB"/>
              </a:rPr>
              <a:t>     .#####   #####   #######.  .#####.</a:t>
            </a:r>
            <a:endParaRPr lang="es-ES" sz="2400" b="0" strike="noStrike" spc="-1">
              <a:latin typeface="Arial"/>
            </a:endParaRPr>
          </a:p>
          <a:p>
            <a:r>
              <a:rPr lang="es-ES" sz="2400" b="0" strike="noStrike" spc="-1">
                <a:solidFill>
                  <a:srgbClr val="FFFFFF"/>
                </a:solidFill>
                <a:latin typeface="Crisp"/>
                <a:ea typeface="AR PL SungtiL GB"/>
              </a:rPr>
              <a:t>    ##   ## ## //   ##  //  ##  ##   ##</a:t>
            </a:r>
            <a:endParaRPr lang="es-ES" sz="2400" b="0" strike="noStrike" spc="-1">
              <a:latin typeface="Arial"/>
            </a:endParaRPr>
          </a:p>
          <a:p>
            <a:r>
              <a:rPr lang="es-ES" sz="2400" b="0" strike="noStrike" spc="-1">
                <a:solidFill>
                  <a:srgbClr val="FFFFFF"/>
                </a:solidFill>
                <a:latin typeface="Crisp"/>
                <a:ea typeface="AR PL SungtiL GB"/>
              </a:rPr>
              <a:t>    ##. .##  ###  ###   // ###  ##   ##</a:t>
            </a:r>
            <a:endParaRPr lang="es-ES" sz="2400" b="0" strike="noStrike" spc="-1">
              <a:latin typeface="Arial"/>
            </a:endParaRPr>
          </a:p>
          <a:p>
            <a:r>
              <a:rPr lang="es-ES" sz="2400" b="0" strike="noStrike" spc="-1">
                <a:solidFill>
                  <a:srgbClr val="FFFFFF"/>
                </a:solidFill>
                <a:latin typeface="Crisp"/>
                <a:ea typeface="AR PL SungtiL GB"/>
              </a:rPr>
              <a:t>      ## ##    ####     ####    #####.</a:t>
            </a:r>
            <a:endParaRPr lang="es-ES" sz="2400" b="0" strike="noStrike" spc="-1">
              <a:latin typeface="Arial"/>
            </a:endParaRPr>
          </a:p>
          <a:p>
            <a:r>
              <a:rPr lang="es-ES" sz="2400" b="0" strike="noStrike" spc="-1">
                <a:solidFill>
                  <a:srgbClr val="FFFFFF"/>
                </a:solidFill>
                <a:latin typeface="Crisp"/>
                <a:ea typeface="AR PL SungtiL GB"/>
              </a:rPr>
              <a:t>              Hybrid-DataCloud  ##</a:t>
            </a:r>
            <a:endParaRPr lang="es-ES" sz="2400" b="0" strike="noStrike" spc="-1">
              <a:latin typeface="Arial"/>
            </a:endParaRPr>
          </a:p>
          <a:p>
            <a:endParaRPr lang="es-ES" sz="2400" b="0" strike="noStrike" spc="-1">
              <a:latin typeface="Arial"/>
            </a:endParaRPr>
          </a:p>
          <a:p>
            <a:endParaRPr lang="es-ES" sz="2400" b="0" strike="noStrike" spc="-1">
              <a:latin typeface="Arial"/>
            </a:endParaRPr>
          </a:p>
          <a:p>
            <a:r>
              <a:rPr lang="es-ES" sz="2400" b="0" strike="noStrike" spc="-1">
                <a:solidFill>
                  <a:srgbClr val="FFFFFF"/>
                </a:solidFill>
                <a:latin typeface="Crisp"/>
                <a:ea typeface="AR PL SungtiL GB"/>
              </a:rPr>
              <a:t>Welcome to the DEEPaaS API API endpoint. You can directly browse to the</a:t>
            </a:r>
            <a:endParaRPr lang="es-ES" sz="2400" b="0" strike="noStrike" spc="-1">
              <a:latin typeface="Arial"/>
            </a:endParaRPr>
          </a:p>
          <a:p>
            <a:r>
              <a:rPr lang="es-ES" sz="2400" b="0" strike="noStrike" spc="-1">
                <a:solidFill>
                  <a:srgbClr val="FFFFFF"/>
                </a:solidFill>
                <a:latin typeface="Crisp"/>
                <a:ea typeface="AR PL SungtiL GB"/>
              </a:rPr>
              <a:t>API documentation endpoint to check the API using the builtin Swagger UI</a:t>
            </a:r>
            <a:endParaRPr lang="es-ES" sz="2400" b="0" strike="noStrike" spc="-1">
              <a:latin typeface="Arial"/>
            </a:endParaRPr>
          </a:p>
          <a:p>
            <a:r>
              <a:rPr lang="es-ES" sz="2400" b="0" strike="noStrike" spc="-1">
                <a:solidFill>
                  <a:srgbClr val="FFFFFF"/>
                </a:solidFill>
                <a:latin typeface="Crisp"/>
                <a:ea typeface="AR PL SungtiL GB"/>
              </a:rPr>
              <a:t>or you can use any of our endpoints.</a:t>
            </a:r>
            <a:endParaRPr lang="es-ES" sz="2400" b="0" strike="noStrike" spc="-1">
              <a:latin typeface="Arial"/>
            </a:endParaRPr>
          </a:p>
          <a:p>
            <a:endParaRPr lang="es-ES" sz="2400" b="0" strike="noStrike" spc="-1">
              <a:latin typeface="Arial"/>
            </a:endParaRPr>
          </a:p>
          <a:p>
            <a:r>
              <a:rPr lang="es-ES" sz="2400" b="0" strike="noStrike" spc="-1">
                <a:solidFill>
                  <a:srgbClr val="FFFFFF"/>
                </a:solidFill>
                <a:latin typeface="Crisp"/>
                <a:ea typeface="AR PL SungtiL GB"/>
              </a:rPr>
              <a:t>    API documentation: http://0.0.0.0:5000/ui</a:t>
            </a:r>
            <a:endParaRPr lang="es-ES" sz="2400" b="0" strike="noStrike" spc="-1">
              <a:latin typeface="Arial"/>
            </a:endParaRPr>
          </a:p>
          <a:p>
            <a:r>
              <a:rPr lang="es-ES" sz="2400" b="0" strike="noStrike" spc="-1">
                <a:solidFill>
                  <a:srgbClr val="FFFFFF"/>
                </a:solidFill>
                <a:latin typeface="Crisp"/>
                <a:ea typeface="AR PL SungtiL GB"/>
              </a:rPr>
              <a:t>    API specification: http://0.0.0.0:5000/swagger.json</a:t>
            </a:r>
            <a:endParaRPr lang="es-ES" sz="2400" b="0" strike="noStrike" spc="-1">
              <a:latin typeface="Arial"/>
            </a:endParaRPr>
          </a:p>
          <a:p>
            <a:r>
              <a:rPr lang="es-ES" sz="2400" b="0" strike="noStrike" spc="-1">
                <a:solidFill>
                  <a:srgbClr val="FFFFFF"/>
                </a:solidFill>
                <a:latin typeface="Crisp"/>
                <a:ea typeface="AR PL SungtiL GB"/>
              </a:rPr>
              <a:t>          V2 endpoint: http://0.0.0.0:5000/v2</a:t>
            </a:r>
            <a:endParaRPr lang="es-ES" sz="2400" b="0" strike="noStrike" spc="-1">
              <a:latin typeface="Arial"/>
            </a:endParaRPr>
          </a:p>
          <a:p>
            <a:endParaRPr lang="es-ES" sz="2400" b="0" strike="noStrike" spc="-1">
              <a:latin typeface="Arial"/>
            </a:endParaRPr>
          </a:p>
          <a:p>
            <a:r>
              <a:rPr lang="es-ES" sz="2400" b="0" strike="noStrike" spc="-1">
                <a:solidFill>
                  <a:srgbClr val="FFFFFF"/>
                </a:solidFill>
                <a:latin typeface="Crisp"/>
                <a:ea typeface="AR PL SungtiL GB"/>
              </a:rPr>
              <a:t>-------------------------------------------------------------------------</a:t>
            </a:r>
            <a:endParaRPr lang="es-ES" sz="2400" b="0" strike="noStrike" spc="-1">
              <a:latin typeface="Arial"/>
            </a:endParaRPr>
          </a:p>
        </p:txBody>
      </p:sp>
      <p:pic>
        <p:nvPicPr>
          <p:cNvPr id="501" name="Picture 500"/>
          <p:cNvPicPr/>
          <p:nvPr/>
        </p:nvPicPr>
        <p:blipFill>
          <a:blip r:embed="rId2"/>
          <a:stretch/>
        </p:blipFill>
        <p:spPr>
          <a:xfrm>
            <a:off x="10668600" y="1800000"/>
            <a:ext cx="11471400" cy="11340000"/>
          </a:xfrm>
          <a:prstGeom prst="rect">
            <a:avLst/>
          </a:prstGeom>
          <a:ln w="0">
            <a:solidFill>
              <a:srgbClr val="3465A4"/>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DEEP training and development</a:t>
            </a:r>
            <a:endParaRPr lang="es-ES" sz="6700" b="0" strike="noStrike" spc="-1">
              <a:solidFill>
                <a:srgbClr val="000000"/>
              </a:solidFill>
              <a:latin typeface="Arial"/>
            </a:endParaRPr>
          </a:p>
        </p:txBody>
      </p:sp>
      <p:pic>
        <p:nvPicPr>
          <p:cNvPr id="503" name="Picture 502"/>
          <p:cNvPicPr/>
          <p:nvPr/>
        </p:nvPicPr>
        <p:blipFill>
          <a:blip r:embed="rId2"/>
          <a:srcRect b="4633"/>
          <a:stretch/>
        </p:blipFill>
        <p:spPr>
          <a:xfrm>
            <a:off x="762840" y="4500000"/>
            <a:ext cx="9343440" cy="7828200"/>
          </a:xfrm>
          <a:prstGeom prst="rect">
            <a:avLst/>
          </a:prstGeom>
          <a:ln w="0">
            <a:noFill/>
          </a:ln>
        </p:spPr>
      </p:pic>
      <p:sp>
        <p:nvSpPr>
          <p:cNvPr id="504" name="TextBox 503"/>
          <p:cNvSpPr txBox="1"/>
          <p:nvPr/>
        </p:nvSpPr>
        <p:spPr>
          <a:xfrm>
            <a:off x="1800000" y="2160000"/>
            <a:ext cx="13140000" cy="1620000"/>
          </a:xfrm>
          <a:prstGeom prst="rect">
            <a:avLst/>
          </a:prstGeom>
          <a:noFill/>
          <a:ln w="0">
            <a:noFill/>
          </a:ln>
        </p:spPr>
        <p:txBody>
          <a:bodyPr lIns="90000" tIns="45000" rIns="90000" bIns="45000" anchor="t">
            <a:noAutofit/>
          </a:bodyPr>
          <a:lstStyle/>
          <a:p>
            <a:pPr algn="ctr"/>
            <a:r>
              <a:rPr lang="es-ES" sz="3600" b="1" strike="noStrike" spc="-1">
                <a:solidFill>
                  <a:srgbClr val="444F9C"/>
                </a:solidFill>
                <a:latin typeface="Calibri"/>
                <a:ea typeface="AR PL SungtiL GB"/>
              </a:rPr>
              <a:t>1-click development and training environments in Cloud and HPC </a:t>
            </a:r>
            <a:endParaRPr lang="es-ES" sz="3600" b="0" strike="noStrike" spc="-1">
              <a:latin typeface="Arial"/>
            </a:endParaRPr>
          </a:p>
          <a:p>
            <a:pPr algn="ctr"/>
            <a:r>
              <a:rPr lang="es-ES" sz="3600" b="1" strike="noStrike" spc="-1">
                <a:solidFill>
                  <a:srgbClr val="000000"/>
                </a:solidFill>
                <a:latin typeface="Calibri"/>
                <a:ea typeface="AR PL SungtiL GB"/>
                <a:hlinkClick r:id="rId3"/>
              </a:rPr>
              <a:t>https://train.deep-hybrid-datacloud.eu</a:t>
            </a:r>
            <a:r>
              <a:rPr lang="es-ES" sz="3600" b="1" strike="noStrike" spc="-1">
                <a:solidFill>
                  <a:srgbClr val="000000"/>
                </a:solidFill>
                <a:latin typeface="Calibri"/>
                <a:ea typeface="AR PL SungtiL GB"/>
              </a:rPr>
              <a:t> </a:t>
            </a:r>
            <a:endParaRPr lang="es-ES" sz="3600" b="0" strike="noStrike" spc="-1">
              <a:latin typeface="Arial"/>
            </a:endParaRPr>
          </a:p>
        </p:txBody>
      </p:sp>
      <p:pic>
        <p:nvPicPr>
          <p:cNvPr id="505" name="Picture 504"/>
          <p:cNvPicPr/>
          <p:nvPr/>
        </p:nvPicPr>
        <p:blipFill>
          <a:blip r:embed="rId4"/>
          <a:stretch/>
        </p:blipFill>
        <p:spPr>
          <a:xfrm>
            <a:off x="11122560" y="3420000"/>
            <a:ext cx="13177440" cy="6547320"/>
          </a:xfrm>
          <a:prstGeom prst="rect">
            <a:avLst/>
          </a:prstGeom>
          <a:ln w="0">
            <a:noFill/>
          </a:ln>
        </p:spPr>
      </p:pic>
      <p:pic>
        <p:nvPicPr>
          <p:cNvPr id="506" name="Picture 505"/>
          <p:cNvPicPr/>
          <p:nvPr/>
        </p:nvPicPr>
        <p:blipFill>
          <a:blip r:embed="rId5"/>
          <a:stretch/>
        </p:blipFill>
        <p:spPr>
          <a:xfrm>
            <a:off x="7114680" y="5940000"/>
            <a:ext cx="12368160" cy="7056720"/>
          </a:xfrm>
          <a:prstGeom prst="rect">
            <a:avLst/>
          </a:prstGeom>
          <a:ln w="0">
            <a:solidFill>
              <a:srgbClr val="3465A4"/>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title"/>
          </p:nvPr>
        </p:nvSpPr>
        <p:spPr>
          <a:xfrm>
            <a:off x="4703040" y="423360"/>
            <a:ext cx="15553440" cy="1193760"/>
          </a:xfrm>
          <a:prstGeom prst="rect">
            <a:avLst/>
          </a:prstGeom>
          <a:noFill/>
          <a:ln w="0">
            <a:noFill/>
          </a:ln>
        </p:spPr>
        <p:txBody>
          <a:bodyPr lIns="0" tIns="0" rIns="0" bIns="0" anchor="ctr">
            <a:normAutofit/>
          </a:bodyPr>
          <a:lstStyle/>
          <a:p>
            <a:pPr indent="0">
              <a:lnSpc>
                <a:spcPct val="100000"/>
              </a:lnSpc>
              <a:buNone/>
            </a:pPr>
            <a:r>
              <a:rPr lang="en-US" sz="5600" b="1" strike="noStrike" spc="-1">
                <a:solidFill>
                  <a:schemeClr val="accent1"/>
                </a:solidFill>
                <a:latin typeface="DM Sans"/>
                <a:ea typeface="DM Sans"/>
              </a:rPr>
              <a:t>Oceans and seas are important</a:t>
            </a:r>
            <a:endParaRPr lang="es-ES" sz="5600" b="0" strike="noStrike" spc="-1">
              <a:solidFill>
                <a:srgbClr val="000000"/>
              </a:solidFill>
              <a:latin typeface="Arial"/>
            </a:endParaRPr>
          </a:p>
        </p:txBody>
      </p:sp>
      <p:sp>
        <p:nvSpPr>
          <p:cNvPr id="364" name="TextBox 3"/>
          <p:cNvSpPr/>
          <p:nvPr/>
        </p:nvSpPr>
        <p:spPr>
          <a:xfrm>
            <a:off x="4700880" y="11898720"/>
            <a:ext cx="1739916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4800" b="1" strike="noStrike" spc="-1">
                <a:solidFill>
                  <a:srgbClr val="46688E"/>
                </a:solidFill>
                <a:latin typeface="DM Sans"/>
                <a:ea typeface="宋体"/>
              </a:rPr>
              <a:t>Climate, Energy, Food, Tourism, Trade, Health,  ….</a:t>
            </a:r>
            <a:endParaRPr lang="es-ES" sz="4800" b="0" strike="noStrike" spc="-1">
              <a:latin typeface="Arial"/>
            </a:endParaRPr>
          </a:p>
        </p:txBody>
      </p:sp>
      <p:sp>
        <p:nvSpPr>
          <p:cNvPr id="365" name="Rectangle 8"/>
          <p:cNvSpPr/>
          <p:nvPr/>
        </p:nvSpPr>
        <p:spPr>
          <a:xfrm>
            <a:off x="2459880" y="1725840"/>
            <a:ext cx="20244960" cy="10172520"/>
          </a:xfrm>
          <a:prstGeom prst="rect">
            <a:avLst/>
          </a:prstGeom>
          <a:solidFill>
            <a:srgbClr val="0070C0"/>
          </a:solidFill>
          <a:ln>
            <a:solidFill>
              <a:srgbClr val="00467D"/>
            </a:solidFill>
            <a:round/>
          </a:ln>
        </p:spPr>
        <p:style>
          <a:lnRef idx="2">
            <a:schemeClr val="accent1">
              <a:shade val="50000"/>
            </a:schemeClr>
          </a:lnRef>
          <a:fillRef idx="1">
            <a:schemeClr val="accent1"/>
          </a:fillRef>
          <a:effectRef idx="0">
            <a:schemeClr val="accent1"/>
          </a:effectRef>
          <a:fontRef idx="minor"/>
        </p:style>
      </p:sp>
      <p:pic>
        <p:nvPicPr>
          <p:cNvPr id="366" name="Picture 11"/>
          <p:cNvPicPr/>
          <p:nvPr/>
        </p:nvPicPr>
        <p:blipFill>
          <a:blip r:embed="rId2"/>
          <a:stretch/>
        </p:blipFill>
        <p:spPr>
          <a:xfrm>
            <a:off x="2459880" y="1708560"/>
            <a:ext cx="20230200" cy="10074960"/>
          </a:xfrm>
          <a:prstGeom prst="rect">
            <a:avLst/>
          </a:prstGeom>
          <a:ln w="0">
            <a:noFill/>
          </a:ln>
        </p:spPr>
      </p:pic>
      <p:sp>
        <p:nvSpPr>
          <p:cNvPr id="367" name="TextBox 12"/>
          <p:cNvSpPr/>
          <p:nvPr/>
        </p:nvSpPr>
        <p:spPr>
          <a:xfrm>
            <a:off x="18987120" y="11044080"/>
            <a:ext cx="3314520" cy="45540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2400" b="1" strike="noStrike" spc="-1">
                <a:solidFill>
                  <a:srgbClr val="000000"/>
                </a:solidFill>
                <a:latin typeface="Arial"/>
                <a:ea typeface="Arial"/>
              </a:rPr>
              <a:t>EMODnet Bathymetry</a:t>
            </a:r>
            <a:endParaRPr lang="es-ES" sz="24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p:cNvSpPr>
          <p:nvPr>
            <p:ph/>
          </p:nvPr>
        </p:nvSpPr>
        <p:spPr>
          <a:xfrm>
            <a:off x="375480" y="1996560"/>
            <a:ext cx="15824520" cy="10860120"/>
          </a:xfrm>
          <a:prstGeom prst="rect">
            <a:avLst/>
          </a:prstGeom>
          <a:noFill/>
          <a:ln w="0">
            <a:noFill/>
          </a:ln>
        </p:spPr>
        <p:txBody>
          <a:bodyPr lIns="243720" tIns="122040" rIns="243720" bIns="122040" anchor="t">
            <a:noAutofit/>
          </a:bodyPr>
          <a:lstStyle/>
          <a:p>
            <a:pPr indent="0">
              <a:lnSpc>
                <a:spcPct val="115000"/>
              </a:lnSpc>
              <a:spcBef>
                <a:spcPts val="1199"/>
              </a:spcBef>
              <a:buNone/>
              <a:tabLst>
                <a:tab pos="0" algn="l"/>
              </a:tabLst>
            </a:pPr>
            <a:endParaRPr lang="es-ES" sz="3400" b="0" strike="noStrike" spc="-1" dirty="0">
              <a:solidFill>
                <a:srgbClr val="000000"/>
              </a:solidFill>
              <a:latin typeface="Arial"/>
            </a:endParaRPr>
          </a:p>
          <a:p>
            <a:pPr marL="457200" indent="-457200">
              <a:lnSpc>
                <a:spcPct val="115000"/>
              </a:lnSpc>
              <a:spcBef>
                <a:spcPts val="1199"/>
              </a:spcBef>
              <a:buClr>
                <a:srgbClr val="5E5E5E"/>
              </a:buClr>
              <a:buFont typeface="DM Sans"/>
              <a:buChar char="•"/>
              <a:tabLst>
                <a:tab pos="0" algn="l"/>
              </a:tabLst>
            </a:pPr>
            <a:r>
              <a:rPr lang="en-GB" sz="3600" b="0" strike="noStrike" spc="-1" dirty="0">
                <a:solidFill>
                  <a:schemeClr val="dk1"/>
                </a:solidFill>
                <a:latin typeface="DM Sans"/>
                <a:ea typeface="DM Sans"/>
              </a:rPr>
              <a:t>DEEP training platform and marketplace in production at EOSC portal (TRL9)</a:t>
            </a:r>
            <a:endParaRPr lang="es-ES" sz="3600" b="0" strike="noStrike" spc="-1" dirty="0">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600" b="0" strike="noStrike" spc="-1" dirty="0">
                <a:solidFill>
                  <a:schemeClr val="dk1"/>
                </a:solidFill>
                <a:latin typeface="DM Sans"/>
                <a:ea typeface="DM Sans"/>
              </a:rPr>
              <a:t>Imaging use cases to exploit it to develop AI/ML/DL applications</a:t>
            </a:r>
            <a:endParaRPr lang="es-ES" sz="3600" b="0" strike="noStrike" spc="-1" dirty="0">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600" b="0" strike="noStrike" spc="-1" dirty="0">
                <a:solidFill>
                  <a:schemeClr val="dk1"/>
                </a:solidFill>
                <a:latin typeface="DM Sans"/>
                <a:ea typeface="DM Sans"/>
              </a:rPr>
              <a:t>Exploitation of resources from EGI Federated Cloud sites → onboarding of new providers</a:t>
            </a:r>
            <a:endParaRPr lang="es-ES" sz="3600" b="0" strike="noStrike" spc="-1" dirty="0">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600" b="0" strike="noStrike" spc="-1" dirty="0">
                <a:solidFill>
                  <a:schemeClr val="dk1"/>
                </a:solidFill>
                <a:latin typeface="DM Sans"/>
                <a:ea typeface="DM Sans"/>
              </a:rPr>
              <a:t>Transparent access to accelerators</a:t>
            </a:r>
            <a:endParaRPr lang="es-ES" sz="3600" b="0" strike="noStrike" spc="-1" dirty="0">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600" b="0" strike="noStrike" spc="-1" dirty="0">
                <a:solidFill>
                  <a:schemeClr val="dk1"/>
                </a:solidFill>
                <a:latin typeface="DM Sans"/>
                <a:ea typeface="DM Sans"/>
              </a:rPr>
              <a:t>Integration with training and inference APIs</a:t>
            </a:r>
            <a:endParaRPr lang="es-ES" sz="3600" b="0" strike="noStrike" spc="-1" dirty="0">
              <a:solidFill>
                <a:srgbClr val="000000"/>
              </a:solidFill>
              <a:latin typeface="Arial"/>
            </a:endParaRPr>
          </a:p>
          <a:p>
            <a:pPr marL="457200" indent="-457200">
              <a:lnSpc>
                <a:spcPct val="115000"/>
              </a:lnSpc>
              <a:spcBef>
                <a:spcPts val="1199"/>
              </a:spcBef>
              <a:buClr>
                <a:srgbClr val="5E5E5E"/>
              </a:buClr>
              <a:buFont typeface="DM Sans"/>
              <a:buChar char="•"/>
              <a:tabLst>
                <a:tab pos="0" algn="l"/>
              </a:tabLst>
            </a:pPr>
            <a:r>
              <a:rPr lang="en-GB" sz="3600" b="0" strike="noStrike" spc="-1" dirty="0">
                <a:solidFill>
                  <a:schemeClr val="dk1"/>
                </a:solidFill>
                <a:latin typeface="DM Sans"/>
                <a:ea typeface="DM Sans"/>
              </a:rPr>
              <a:t>Evolution of </a:t>
            </a:r>
            <a:r>
              <a:rPr lang="en-GB" sz="3600" b="0" strike="noStrike" spc="-1" dirty="0" err="1">
                <a:solidFill>
                  <a:schemeClr val="dk1"/>
                </a:solidFill>
                <a:latin typeface="DM Sans"/>
                <a:ea typeface="DM Sans"/>
              </a:rPr>
              <a:t>DEEPaaS</a:t>
            </a:r>
            <a:r>
              <a:rPr lang="en-GB" sz="3600" b="0" strike="noStrike" spc="-1" dirty="0">
                <a:solidFill>
                  <a:schemeClr val="dk1"/>
                </a:solidFill>
                <a:latin typeface="DM Sans"/>
                <a:ea typeface="DM Sans"/>
              </a:rPr>
              <a:t> towards on-premises deployments (i.e. self-hosted) and automated deployment of imaging services</a:t>
            </a:r>
            <a:endParaRPr lang="es-ES" sz="3600" b="0" strike="noStrike" spc="-1" dirty="0">
              <a:solidFill>
                <a:srgbClr val="000000"/>
              </a:solidFill>
              <a:latin typeface="Arial"/>
            </a:endParaRPr>
          </a:p>
          <a:p>
            <a:pPr marL="457200" indent="-457200">
              <a:lnSpc>
                <a:spcPct val="115000"/>
              </a:lnSpc>
              <a:spcBef>
                <a:spcPts val="1199"/>
              </a:spcBef>
              <a:buClr>
                <a:srgbClr val="5E5E5E"/>
              </a:buClr>
              <a:buFont typeface="DM Sans"/>
              <a:buChar char="•"/>
              <a:tabLst>
                <a:tab pos="0" algn="l"/>
              </a:tabLst>
            </a:pPr>
            <a:r>
              <a:rPr lang="en-GB" sz="3600" b="0" strike="noStrike" spc="-1" dirty="0">
                <a:solidFill>
                  <a:schemeClr val="dk1"/>
                </a:solidFill>
                <a:latin typeface="DM Sans"/>
                <a:ea typeface="DM Sans"/>
              </a:rPr>
              <a:t>Enhancements on </a:t>
            </a:r>
            <a:r>
              <a:rPr lang="en-GB" sz="3600" b="0" strike="noStrike" spc="-1" dirty="0" err="1">
                <a:solidFill>
                  <a:schemeClr val="dk1"/>
                </a:solidFill>
                <a:latin typeface="DM Sans"/>
                <a:ea typeface="DM Sans"/>
              </a:rPr>
              <a:t>DEEPaaS</a:t>
            </a:r>
            <a:r>
              <a:rPr lang="en-GB" sz="3600" b="0" strike="noStrike" spc="-1" dirty="0">
                <a:solidFill>
                  <a:schemeClr val="dk1"/>
                </a:solidFill>
                <a:latin typeface="DM Sans"/>
                <a:ea typeface="DM Sans"/>
              </a:rPr>
              <a:t> API as required by user communities</a:t>
            </a:r>
            <a:endParaRPr lang="es-ES" sz="3600" b="0" strike="noStrike" spc="-1" dirty="0">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600" b="0" strike="noStrike" spc="-1" dirty="0">
                <a:solidFill>
                  <a:schemeClr val="dk1"/>
                </a:solidFill>
                <a:latin typeface="DM Sans"/>
                <a:ea typeface="DM Sans"/>
              </a:rPr>
              <a:t>E.g. adoption of community standards for inference</a:t>
            </a:r>
            <a:endParaRPr lang="es-ES" sz="3600" b="0" strike="noStrike" spc="-1" dirty="0">
              <a:solidFill>
                <a:srgbClr val="000000"/>
              </a:solidFill>
              <a:latin typeface="Arial"/>
            </a:endParaRPr>
          </a:p>
          <a:p>
            <a:pPr marL="864000" lvl="1" indent="-324000">
              <a:spcBef>
                <a:spcPts val="1134"/>
              </a:spcBef>
              <a:buClr>
                <a:srgbClr val="000000"/>
              </a:buClr>
              <a:buSzPct val="75000"/>
              <a:buFont typeface="Symbol" charset="2"/>
              <a:buChar char=""/>
              <a:tabLst>
                <a:tab pos="0" algn="l"/>
              </a:tabLst>
            </a:pPr>
            <a:r>
              <a:rPr lang="en-GB" sz="3600" b="0" strike="noStrike" spc="-1" dirty="0">
                <a:solidFill>
                  <a:schemeClr val="dk1"/>
                </a:solidFill>
                <a:latin typeface="DM Sans"/>
                <a:ea typeface="DM Sans"/>
              </a:rPr>
              <a:t>Integration with friendly web user interfaces, with special focus on images</a:t>
            </a:r>
            <a:endParaRPr lang="es-ES" sz="3600" b="0" strike="noStrike" spc="-1" dirty="0">
              <a:solidFill>
                <a:srgbClr val="000000"/>
              </a:solidFill>
              <a:latin typeface="Arial"/>
            </a:endParaRPr>
          </a:p>
          <a:p>
            <a:pPr indent="0">
              <a:lnSpc>
                <a:spcPct val="115000"/>
              </a:lnSpc>
              <a:spcBef>
                <a:spcPts val="1199"/>
              </a:spcBef>
              <a:buNone/>
              <a:tabLst>
                <a:tab pos="0" algn="l"/>
              </a:tabLst>
            </a:pPr>
            <a:endParaRPr lang="es-ES" sz="3600" b="0" strike="noStrike" spc="-1" dirty="0">
              <a:solidFill>
                <a:srgbClr val="000000"/>
              </a:solidFill>
              <a:latin typeface="Arial"/>
            </a:endParaRPr>
          </a:p>
          <a:p>
            <a:pPr indent="0">
              <a:lnSpc>
                <a:spcPct val="115000"/>
              </a:lnSpc>
              <a:spcBef>
                <a:spcPts val="1199"/>
              </a:spcBef>
              <a:buNone/>
              <a:tabLst>
                <a:tab pos="0" algn="l"/>
              </a:tabLst>
            </a:pPr>
            <a:endParaRPr lang="es-ES" sz="3400" b="0" strike="noStrike" spc="-1" dirty="0">
              <a:solidFill>
                <a:srgbClr val="000000"/>
              </a:solidFill>
              <a:latin typeface="Arial"/>
            </a:endParaRPr>
          </a:p>
        </p:txBody>
      </p:sp>
      <p:sp>
        <p:nvSpPr>
          <p:cNvPr id="508" name="PlaceHolder 2"/>
          <p:cNvSpPr>
            <a:spLocks noGrp="1"/>
          </p:cNvSpPr>
          <p:nvPr>
            <p:ph type="title"/>
          </p:nvPr>
        </p:nvSpPr>
        <p:spPr>
          <a:xfrm>
            <a:off x="6877440" y="45108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DEEP platform in iMagine</a:t>
            </a:r>
            <a:endParaRPr lang="es-ES" sz="6700" b="0" strike="noStrike" spc="-1">
              <a:solidFill>
                <a:srgbClr val="000000"/>
              </a:solidFill>
              <a:latin typeface="Arial"/>
            </a:endParaRPr>
          </a:p>
        </p:txBody>
      </p:sp>
      <p:pic>
        <p:nvPicPr>
          <p:cNvPr id="509" name="Picture 508"/>
          <p:cNvPicPr/>
          <p:nvPr/>
        </p:nvPicPr>
        <p:blipFill>
          <a:blip r:embed="rId2"/>
          <a:srcRect b="39946"/>
          <a:stretch/>
        </p:blipFill>
        <p:spPr>
          <a:xfrm>
            <a:off x="16020000" y="1530720"/>
            <a:ext cx="7832160" cy="1174572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p:cNvSpPr>
          <p:nvPr>
            <p:ph/>
          </p:nvPr>
        </p:nvSpPr>
        <p:spPr>
          <a:xfrm>
            <a:off x="2437920" y="5092200"/>
            <a:ext cx="12318480" cy="7864920"/>
          </a:xfrm>
          <a:prstGeom prst="rect">
            <a:avLst/>
          </a:prstGeom>
          <a:noFill/>
          <a:ln w="0">
            <a:noFill/>
          </a:ln>
        </p:spPr>
        <p:txBody>
          <a:bodyPr lIns="0" tIns="0" rIns="0" bIns="0" anchor="t">
            <a:noAutofit/>
          </a:bodyPr>
          <a:lstStyle/>
          <a:p>
            <a:pPr indent="0">
              <a:lnSpc>
                <a:spcPct val="100000"/>
              </a:lnSpc>
              <a:buNone/>
              <a:tabLst>
                <a:tab pos="0" algn="l"/>
              </a:tabLst>
            </a:pPr>
            <a:r>
              <a:rPr lang="en-NL" sz="8000" b="1" strike="noStrike" spc="-1">
                <a:solidFill>
                  <a:srgbClr val="FFFFFF"/>
                </a:solidFill>
                <a:latin typeface="DM Sans"/>
                <a:ea typeface="DM Sans"/>
              </a:rPr>
              <a:t>Thank you!</a:t>
            </a:r>
            <a:endParaRPr lang="es-ES" sz="80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laceHolder 1"/>
          <p:cNvSpPr>
            <a:spLocks noGrp="1"/>
          </p:cNvSpPr>
          <p:nvPr>
            <p:ph type="title"/>
          </p:nvPr>
        </p:nvSpPr>
        <p:spPr>
          <a:xfrm>
            <a:off x="3541680" y="423360"/>
            <a:ext cx="19194120" cy="1193760"/>
          </a:xfrm>
          <a:prstGeom prst="rect">
            <a:avLst/>
          </a:prstGeom>
          <a:noFill/>
          <a:ln w="0">
            <a:noFill/>
          </a:ln>
        </p:spPr>
        <p:txBody>
          <a:bodyPr lIns="0" tIns="0" rIns="0" bIns="0" anchor="ctr">
            <a:noAutofit/>
          </a:bodyPr>
          <a:lstStyle/>
          <a:p>
            <a:pPr indent="0">
              <a:lnSpc>
                <a:spcPct val="100000"/>
              </a:lnSpc>
              <a:buNone/>
            </a:pPr>
            <a:r>
              <a:rPr lang="en-US" sz="5600" b="1" strike="noStrike" spc="-1">
                <a:solidFill>
                  <a:schemeClr val="accent1"/>
                </a:solidFill>
                <a:latin typeface="DM Sans"/>
                <a:ea typeface="DM Sans"/>
              </a:rPr>
              <a:t>Marine environmental management and policy making</a:t>
            </a:r>
            <a:endParaRPr lang="es-ES" sz="5600" b="0" strike="noStrike" spc="-1">
              <a:solidFill>
                <a:srgbClr val="000000"/>
              </a:solidFill>
              <a:latin typeface="Arial"/>
            </a:endParaRPr>
          </a:p>
        </p:txBody>
      </p:sp>
      <p:sp>
        <p:nvSpPr>
          <p:cNvPr id="369" name="TextBox 3"/>
          <p:cNvSpPr/>
          <p:nvPr/>
        </p:nvSpPr>
        <p:spPr>
          <a:xfrm>
            <a:off x="9424080" y="8782920"/>
            <a:ext cx="334800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000" b="1" strike="noStrike" spc="-1">
                <a:solidFill>
                  <a:srgbClr val="46688E"/>
                </a:solidFill>
                <a:latin typeface="Arial"/>
                <a:ea typeface="宋体"/>
              </a:rPr>
              <a:t>Source: EU MSFD website</a:t>
            </a:r>
            <a:endParaRPr lang="es-ES" sz="2000" b="0" strike="noStrike" spc="-1">
              <a:latin typeface="Arial"/>
            </a:endParaRPr>
          </a:p>
        </p:txBody>
      </p:sp>
      <p:pic>
        <p:nvPicPr>
          <p:cNvPr id="370" name="Picture 2"/>
          <p:cNvPicPr/>
          <p:nvPr/>
        </p:nvPicPr>
        <p:blipFill>
          <a:blip r:embed="rId2"/>
          <a:stretch/>
        </p:blipFill>
        <p:spPr>
          <a:xfrm>
            <a:off x="735480" y="2160000"/>
            <a:ext cx="12051000" cy="6480000"/>
          </a:xfrm>
          <a:prstGeom prst="rect">
            <a:avLst/>
          </a:prstGeom>
          <a:ln w="0">
            <a:noFill/>
          </a:ln>
        </p:spPr>
      </p:pic>
      <p:sp>
        <p:nvSpPr>
          <p:cNvPr id="371" name="Google Shape;583;p51"/>
          <p:cNvSpPr/>
          <p:nvPr/>
        </p:nvSpPr>
        <p:spPr>
          <a:xfrm>
            <a:off x="13071240" y="1617480"/>
            <a:ext cx="10106640" cy="8453880"/>
          </a:xfrm>
          <a:prstGeom prst="rect">
            <a:avLst/>
          </a:prstGeom>
          <a:noFill/>
          <a:ln w="0">
            <a:noFill/>
          </a:ln>
        </p:spPr>
        <p:style>
          <a:lnRef idx="0">
            <a:scrgbClr r="0" g="0" b="0"/>
          </a:lnRef>
          <a:fillRef idx="0">
            <a:scrgbClr r="0" g="0" b="0"/>
          </a:fillRef>
          <a:effectRef idx="0">
            <a:scrgbClr r="0" g="0" b="0"/>
          </a:effectRef>
          <a:fontRef idx="minor"/>
        </p:style>
        <p:txBody>
          <a:bodyPr lIns="243720" tIns="122040" rIns="243720" bIns="122040" anchor="t">
            <a:noAutofit/>
          </a:bodyPr>
          <a:lstStyle/>
          <a:p>
            <a:pPr marL="406440" indent="-165240">
              <a:lnSpc>
                <a:spcPct val="115000"/>
              </a:lnSpc>
              <a:spcBef>
                <a:spcPts val="1199"/>
              </a:spcBef>
              <a:tabLst>
                <a:tab pos="0" algn="l"/>
              </a:tabLst>
            </a:pPr>
            <a:r>
              <a:rPr lang="en-US" sz="3400" b="1" strike="noStrike" spc="-1">
                <a:solidFill>
                  <a:srgbClr val="0070C0"/>
                </a:solidFill>
                <a:latin typeface="DM Sans"/>
                <a:ea typeface="Arial"/>
              </a:rPr>
              <a:t>Relevant EU Directives and initiatives for aquatic domain, such as:</a:t>
            </a:r>
            <a:endParaRPr lang="es-ES" sz="3400" b="0" strike="noStrike" spc="-1">
              <a:latin typeface="Arial"/>
            </a:endParaRPr>
          </a:p>
          <a:p>
            <a:pPr marL="1181160" indent="-457200">
              <a:lnSpc>
                <a:spcPct val="115000"/>
              </a:lnSpc>
              <a:spcBef>
                <a:spcPts val="1199"/>
              </a:spcBef>
              <a:buClr>
                <a:srgbClr val="000000"/>
              </a:buClr>
              <a:buFont typeface="Arial"/>
              <a:buChar char="•"/>
              <a:tabLst>
                <a:tab pos="0" algn="l"/>
              </a:tabLst>
            </a:pPr>
            <a:r>
              <a:rPr lang="en-US" sz="3400" b="1" strike="noStrike" spc="-1">
                <a:solidFill>
                  <a:srgbClr val="002060"/>
                </a:solidFill>
                <a:latin typeface="DM Sans"/>
                <a:ea typeface="Arial"/>
              </a:rPr>
              <a:t>Marine Strategy Framework Directive (MSFD)</a:t>
            </a:r>
            <a:endParaRPr lang="es-ES" sz="3400" b="0" strike="noStrike" spc="-1">
              <a:latin typeface="Arial"/>
            </a:endParaRPr>
          </a:p>
          <a:p>
            <a:pPr marL="1181160" indent="-457200">
              <a:lnSpc>
                <a:spcPct val="115000"/>
              </a:lnSpc>
              <a:spcBef>
                <a:spcPts val="1199"/>
              </a:spcBef>
              <a:buClr>
                <a:srgbClr val="000000"/>
              </a:buClr>
              <a:buFont typeface="Arial"/>
              <a:buChar char="•"/>
              <a:tabLst>
                <a:tab pos="0" algn="l"/>
              </a:tabLst>
            </a:pPr>
            <a:r>
              <a:rPr lang="en-US" sz="3400" b="1" strike="noStrike" spc="-1">
                <a:solidFill>
                  <a:srgbClr val="002060"/>
                </a:solidFill>
                <a:latin typeface="DM Sans"/>
                <a:ea typeface="Arial"/>
              </a:rPr>
              <a:t>Water Framework Directive (WFD)</a:t>
            </a:r>
            <a:endParaRPr lang="es-ES" sz="3400" b="0" strike="noStrike" spc="-1">
              <a:latin typeface="Arial"/>
            </a:endParaRPr>
          </a:p>
          <a:p>
            <a:pPr marL="1181160" indent="-457200">
              <a:lnSpc>
                <a:spcPct val="115000"/>
              </a:lnSpc>
              <a:spcBef>
                <a:spcPts val="1199"/>
              </a:spcBef>
              <a:buClr>
                <a:srgbClr val="000000"/>
              </a:buClr>
              <a:buFont typeface="Arial"/>
              <a:buChar char="•"/>
              <a:tabLst>
                <a:tab pos="0" algn="l"/>
              </a:tabLst>
            </a:pPr>
            <a:r>
              <a:rPr lang="en-US" sz="3400" b="1" strike="noStrike" spc="-1">
                <a:solidFill>
                  <a:srgbClr val="002060"/>
                </a:solidFill>
                <a:latin typeface="DM Sans"/>
                <a:ea typeface="Arial"/>
              </a:rPr>
              <a:t>European Green Deal</a:t>
            </a:r>
            <a:endParaRPr lang="es-ES" sz="3400" b="0" strike="noStrike" spc="-1">
              <a:latin typeface="Arial"/>
            </a:endParaRPr>
          </a:p>
          <a:p>
            <a:pPr marL="1181160" indent="-457200">
              <a:lnSpc>
                <a:spcPct val="115000"/>
              </a:lnSpc>
              <a:spcBef>
                <a:spcPts val="1199"/>
              </a:spcBef>
              <a:buClr>
                <a:srgbClr val="000000"/>
              </a:buClr>
              <a:buFont typeface="Arial"/>
              <a:buChar char="•"/>
              <a:tabLst>
                <a:tab pos="0" algn="l"/>
              </a:tabLst>
            </a:pPr>
            <a:r>
              <a:rPr lang="en-US" sz="3400" b="1" strike="noStrike" spc="-1">
                <a:solidFill>
                  <a:srgbClr val="002060"/>
                </a:solidFill>
                <a:latin typeface="DM Sans"/>
                <a:ea typeface="Arial"/>
              </a:rPr>
              <a:t>Mission Starfish 2030 “Healthy oceans, seas, coastal and inland waters”</a:t>
            </a:r>
            <a:endParaRPr lang="es-ES" sz="3400" b="0" strike="noStrike" spc="-1">
              <a:latin typeface="Arial"/>
            </a:endParaRPr>
          </a:p>
          <a:p>
            <a:pPr marL="1181160" indent="-457200">
              <a:lnSpc>
                <a:spcPct val="115000"/>
              </a:lnSpc>
              <a:spcBef>
                <a:spcPts val="1199"/>
              </a:spcBef>
              <a:buClr>
                <a:srgbClr val="000000"/>
              </a:buClr>
              <a:buFont typeface="Arial"/>
              <a:buChar char="•"/>
              <a:tabLst>
                <a:tab pos="0" algn="l"/>
              </a:tabLst>
            </a:pPr>
            <a:r>
              <a:rPr lang="en-US" sz="3400" b="1" strike="noStrike" spc="-1">
                <a:solidFill>
                  <a:srgbClr val="002060"/>
                </a:solidFill>
                <a:latin typeface="DM Sans"/>
                <a:ea typeface="Arial"/>
              </a:rPr>
              <a:t>United Nation’s 2030 Agenda for Sustainable Development </a:t>
            </a:r>
            <a:endParaRPr lang="es-ES" sz="3400" b="0" strike="noStrike" spc="-1">
              <a:latin typeface="Arial"/>
            </a:endParaRPr>
          </a:p>
          <a:p>
            <a:pPr marL="1181160" indent="-457200">
              <a:lnSpc>
                <a:spcPct val="115000"/>
              </a:lnSpc>
              <a:spcBef>
                <a:spcPts val="1199"/>
              </a:spcBef>
              <a:buClr>
                <a:srgbClr val="000000"/>
              </a:buClr>
              <a:buFont typeface="Arial"/>
              <a:buChar char="•"/>
              <a:tabLst>
                <a:tab pos="0" algn="l"/>
              </a:tabLst>
            </a:pPr>
            <a:r>
              <a:rPr lang="en-US" sz="3400" b="1" strike="noStrike" spc="-1">
                <a:solidFill>
                  <a:srgbClr val="002060"/>
                </a:solidFill>
                <a:latin typeface="DM Sans"/>
                <a:ea typeface="Arial"/>
              </a:rPr>
              <a:t>United Nation’s Decade of Ocean Science (2021-2030)</a:t>
            </a:r>
            <a:endParaRPr lang="es-ES" sz="3400" b="0" strike="noStrike" spc="-1">
              <a:latin typeface="Arial"/>
            </a:endParaRPr>
          </a:p>
          <a:p>
            <a:pPr>
              <a:lnSpc>
                <a:spcPct val="115000"/>
              </a:lnSpc>
              <a:spcBef>
                <a:spcPts val="1199"/>
              </a:spcBef>
              <a:spcAft>
                <a:spcPts val="1199"/>
              </a:spcAft>
              <a:tabLst>
                <a:tab pos="0" algn="l"/>
              </a:tabLst>
            </a:pPr>
            <a:endParaRPr lang="es-ES" sz="3200" b="0" strike="noStrike" spc="-1">
              <a:latin typeface="Arial"/>
            </a:endParaRPr>
          </a:p>
        </p:txBody>
      </p:sp>
      <p:pic>
        <p:nvPicPr>
          <p:cNvPr id="372" name="Picture 5"/>
          <p:cNvPicPr/>
          <p:nvPr/>
        </p:nvPicPr>
        <p:blipFill>
          <a:blip r:embed="rId3"/>
          <a:stretch/>
        </p:blipFill>
        <p:spPr>
          <a:xfrm>
            <a:off x="2951280" y="9970200"/>
            <a:ext cx="2648520" cy="2648520"/>
          </a:xfrm>
          <a:prstGeom prst="rect">
            <a:avLst/>
          </a:prstGeom>
          <a:ln w="0">
            <a:noFill/>
          </a:ln>
        </p:spPr>
      </p:pic>
      <p:pic>
        <p:nvPicPr>
          <p:cNvPr id="373" name="Picture 7"/>
          <p:cNvPicPr/>
          <p:nvPr/>
        </p:nvPicPr>
        <p:blipFill>
          <a:blip r:embed="rId4"/>
          <a:stretch/>
        </p:blipFill>
        <p:spPr>
          <a:xfrm>
            <a:off x="7612560" y="10071720"/>
            <a:ext cx="2648520" cy="2648520"/>
          </a:xfrm>
          <a:prstGeom prst="rect">
            <a:avLst/>
          </a:prstGeom>
          <a:ln w="0">
            <a:noFill/>
          </a:ln>
        </p:spPr>
      </p:pic>
      <p:pic>
        <p:nvPicPr>
          <p:cNvPr id="374" name="Picture 9"/>
          <p:cNvPicPr/>
          <p:nvPr/>
        </p:nvPicPr>
        <p:blipFill>
          <a:blip r:embed="rId5"/>
          <a:stretch/>
        </p:blipFill>
        <p:spPr>
          <a:xfrm>
            <a:off x="12004920" y="10071720"/>
            <a:ext cx="4361760" cy="2547360"/>
          </a:xfrm>
          <a:prstGeom prst="rect">
            <a:avLst/>
          </a:prstGeom>
          <a:ln w="0">
            <a:noFill/>
          </a:ln>
        </p:spPr>
      </p:pic>
      <p:pic>
        <p:nvPicPr>
          <p:cNvPr id="375" name="Picture 13"/>
          <p:cNvPicPr/>
          <p:nvPr/>
        </p:nvPicPr>
        <p:blipFill>
          <a:blip r:embed="rId6"/>
          <a:stretch/>
        </p:blipFill>
        <p:spPr>
          <a:xfrm>
            <a:off x="18690120" y="9992880"/>
            <a:ext cx="4045680" cy="24908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p:cNvSpPr>
          <p:nvPr>
            <p:ph/>
          </p:nvPr>
        </p:nvSpPr>
        <p:spPr>
          <a:xfrm>
            <a:off x="375480" y="1710000"/>
            <a:ext cx="23714640" cy="11696400"/>
          </a:xfrm>
          <a:prstGeom prst="rect">
            <a:avLst/>
          </a:prstGeom>
          <a:noFill/>
          <a:ln w="0">
            <a:noFill/>
          </a:ln>
        </p:spPr>
        <p:txBody>
          <a:bodyPr lIns="243720" tIns="122040" rIns="243720" bIns="122040" anchor="t">
            <a:noAutofit/>
          </a:bodyPr>
          <a:lstStyle/>
          <a:p>
            <a:pPr indent="0">
              <a:lnSpc>
                <a:spcPct val="115000"/>
              </a:lnSpc>
              <a:spcBef>
                <a:spcPts val="1199"/>
              </a:spcBef>
              <a:buNone/>
              <a:tabLst>
                <a:tab pos="0" algn="l"/>
              </a:tabLst>
            </a:pPr>
            <a:r>
              <a:rPr lang="en-NL" sz="3400" b="1" strike="noStrike" spc="-1">
                <a:solidFill>
                  <a:srgbClr val="002060"/>
                </a:solidFill>
                <a:latin typeface="DM Sans"/>
                <a:ea typeface="DM Sans"/>
              </a:rPr>
              <a:t>The implementation requires an increase of our overall knowledge, demanding more science and improved access to observation data and analytical processing</a:t>
            </a:r>
            <a:r>
              <a:rPr lang="en-NL" sz="3400" b="0" strike="noStrike" spc="-1">
                <a:solidFill>
                  <a:srgbClr val="002060"/>
                </a:solidFill>
                <a:latin typeface="DM Sans"/>
                <a:ea typeface="DM Sans"/>
              </a:rPr>
              <a:t>.</a:t>
            </a: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r>
              <a:rPr lang="en-NL" sz="3400" b="0" strike="noStrike" spc="-1">
                <a:solidFill>
                  <a:srgbClr val="002060"/>
                </a:solidFill>
                <a:latin typeface="DM Sans"/>
                <a:ea typeface="DM Sans"/>
              </a:rPr>
              <a:t>Europe already has developed an impressive capability for aquatic environmental observation, data-handling and sharing, modelling and forecasting, second to none in the world. This builds upon national environmental observation and monitoring networks and programs, complemented with EU initiatives such as the Copernicus programme (CMEMS) and EMODnet, and European Research Infrastructures (RIs). </a:t>
            </a:r>
            <a:endParaRPr lang="es-ES" sz="3400" b="0" strike="noStrike" spc="-1">
              <a:solidFill>
                <a:srgbClr val="000000"/>
              </a:solidFill>
              <a:latin typeface="Arial"/>
            </a:endParaRPr>
          </a:p>
          <a:p>
            <a:pPr indent="0">
              <a:lnSpc>
                <a:spcPct val="115000"/>
              </a:lnSpc>
              <a:spcBef>
                <a:spcPts val="1199"/>
              </a:spcBef>
              <a:buNone/>
              <a:tabLst>
                <a:tab pos="0" algn="l"/>
              </a:tabLst>
            </a:pPr>
            <a:endParaRPr lang="es-ES" sz="3400" b="0" strike="noStrike" spc="-1">
              <a:solidFill>
                <a:srgbClr val="000000"/>
              </a:solidFill>
              <a:latin typeface="Arial"/>
            </a:endParaRPr>
          </a:p>
          <a:p>
            <a:pPr indent="0">
              <a:lnSpc>
                <a:spcPct val="115000"/>
              </a:lnSpc>
              <a:spcBef>
                <a:spcPts val="1199"/>
              </a:spcBef>
              <a:buNone/>
              <a:tabLst>
                <a:tab pos="0" algn="l"/>
              </a:tabLst>
            </a:pPr>
            <a:r>
              <a:rPr lang="en-NL" sz="3400" b="1" strike="noStrike" spc="-1">
                <a:solidFill>
                  <a:schemeClr val="dk1"/>
                </a:solidFill>
                <a:latin typeface="DM Sans"/>
                <a:ea typeface="DM Sans"/>
              </a:rPr>
              <a:t>Great additional potential in collecting and processing image data using high-performance image analysis tools, including Artificial Intelligence (AI) techniques, and in more sharing of image repositories.</a:t>
            </a:r>
            <a:endParaRPr lang="es-ES" sz="3400" b="0" strike="noStrike" spc="-1">
              <a:solidFill>
                <a:srgbClr val="000000"/>
              </a:solidFill>
              <a:latin typeface="Arial"/>
            </a:endParaRPr>
          </a:p>
          <a:p>
            <a:pPr indent="0">
              <a:lnSpc>
                <a:spcPct val="115000"/>
              </a:lnSpc>
              <a:spcBef>
                <a:spcPts val="1199"/>
              </a:spcBef>
              <a:spcAft>
                <a:spcPts val="1199"/>
              </a:spcAft>
              <a:buNone/>
              <a:tabLst>
                <a:tab pos="0" algn="l"/>
              </a:tabLst>
            </a:pPr>
            <a:endParaRPr lang="es-ES" sz="3200" b="0" strike="noStrike" spc="-1">
              <a:solidFill>
                <a:srgbClr val="000000"/>
              </a:solidFill>
              <a:latin typeface="Arial"/>
            </a:endParaRPr>
          </a:p>
        </p:txBody>
      </p:sp>
      <p:sp>
        <p:nvSpPr>
          <p:cNvPr id="377" name="PlaceHolder 2"/>
          <p:cNvSpPr>
            <a:spLocks noGrp="1"/>
          </p:cNvSpPr>
          <p:nvPr>
            <p:ph type="title"/>
          </p:nvPr>
        </p:nvSpPr>
        <p:spPr>
          <a:xfrm>
            <a:off x="3528720" y="451080"/>
            <a:ext cx="1595880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5600" b="1" strike="noStrike" spc="-1">
                <a:solidFill>
                  <a:srgbClr val="0E67AD"/>
                </a:solidFill>
                <a:latin typeface="DM Sans"/>
                <a:ea typeface="DM Sans"/>
              </a:rPr>
              <a:t>Implementation requires knowledge </a:t>
            </a:r>
            <a:endParaRPr lang="es-ES" sz="5600" b="0" strike="noStrike" spc="-1">
              <a:solidFill>
                <a:srgbClr val="000000"/>
              </a:solidFill>
              <a:latin typeface="Arial"/>
            </a:endParaRPr>
          </a:p>
        </p:txBody>
      </p:sp>
      <p:pic>
        <p:nvPicPr>
          <p:cNvPr id="378" name="Picture 1"/>
          <p:cNvPicPr/>
          <p:nvPr/>
        </p:nvPicPr>
        <p:blipFill>
          <a:blip r:embed="rId2"/>
          <a:stretch/>
        </p:blipFill>
        <p:spPr>
          <a:xfrm>
            <a:off x="710640" y="3438720"/>
            <a:ext cx="9142920" cy="6207120"/>
          </a:xfrm>
          <a:prstGeom prst="rect">
            <a:avLst/>
          </a:prstGeom>
          <a:ln w="0">
            <a:noFill/>
          </a:ln>
        </p:spPr>
      </p:pic>
      <p:sp>
        <p:nvSpPr>
          <p:cNvPr id="379" name="Rectangle: Rounded Corners 3"/>
          <p:cNvSpPr/>
          <p:nvPr/>
        </p:nvSpPr>
        <p:spPr>
          <a:xfrm>
            <a:off x="1110960" y="8822160"/>
            <a:ext cx="8341920" cy="1326240"/>
          </a:xfrm>
          <a:prstGeom prst="roundRect">
            <a:avLst>
              <a:gd name="adj" fmla="val 16667"/>
            </a:avLst>
          </a:prstGeom>
          <a:solidFill>
            <a:srgbClr val="FFC000"/>
          </a:solidFill>
          <a:ln>
            <a:solidFill>
              <a:srgbClr val="00467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2000" b="1" strike="noStrike" spc="-1">
                <a:solidFill>
                  <a:srgbClr val="0070C0"/>
                </a:solidFill>
                <a:latin typeface="Arial"/>
                <a:ea typeface="Arial"/>
              </a:rPr>
              <a:t>In Europe we spent circa 1.4 Billion Euro a year in marine data acquisition </a:t>
            </a:r>
            <a:r>
              <a:rPr lang="en-US" sz="2000" b="0" strike="noStrike" spc="-1">
                <a:solidFill>
                  <a:srgbClr val="0070C0"/>
                </a:solidFill>
                <a:latin typeface="Arial"/>
                <a:ea typeface="Arial"/>
              </a:rPr>
              <a:t>(1.0 BE in-situ; 0.4 BE remote sensing)  </a:t>
            </a:r>
            <a:endParaRPr lang="es-ES" sz="2000" b="0" strike="noStrike" spc="-1">
              <a:latin typeface="Arial"/>
            </a:endParaRPr>
          </a:p>
        </p:txBody>
      </p:sp>
      <p:pic>
        <p:nvPicPr>
          <p:cNvPr id="380" name="Picture 5"/>
          <p:cNvPicPr/>
          <p:nvPr/>
        </p:nvPicPr>
        <p:blipFill>
          <a:blip r:embed="rId3"/>
          <a:stretch/>
        </p:blipFill>
        <p:spPr>
          <a:xfrm>
            <a:off x="10126440" y="3438720"/>
            <a:ext cx="13517280" cy="728892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p:cNvSpPr>
          <p:nvPr>
            <p:ph type="title"/>
          </p:nvPr>
        </p:nvSpPr>
        <p:spPr>
          <a:xfrm>
            <a:off x="2874960" y="760680"/>
            <a:ext cx="20665440" cy="7542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5600" b="1" strike="noStrike" spc="-1">
                <a:solidFill>
                  <a:schemeClr val="accent1"/>
                </a:solidFill>
                <a:latin typeface="DM Sans"/>
                <a:ea typeface="DM Sans"/>
              </a:rPr>
              <a:t>H2020 - iMagine project</a:t>
            </a:r>
            <a:endParaRPr lang="es-ES" sz="5600" b="0" strike="noStrike" spc="-1">
              <a:solidFill>
                <a:srgbClr val="000000"/>
              </a:solidFill>
              <a:latin typeface="Arial"/>
            </a:endParaRPr>
          </a:p>
        </p:txBody>
      </p:sp>
      <p:sp>
        <p:nvSpPr>
          <p:cNvPr id="382" name="PlaceHolder 2"/>
          <p:cNvSpPr>
            <a:spLocks noGrp="1"/>
          </p:cNvSpPr>
          <p:nvPr>
            <p:ph/>
          </p:nvPr>
        </p:nvSpPr>
        <p:spPr>
          <a:xfrm>
            <a:off x="633240" y="4137840"/>
            <a:ext cx="21030840" cy="5209920"/>
          </a:xfrm>
          <a:prstGeom prst="rect">
            <a:avLst/>
          </a:prstGeom>
          <a:solidFill>
            <a:srgbClr val="1E4E79"/>
          </a:solidFill>
          <a:ln w="25560">
            <a:solidFill>
              <a:srgbClr val="31538F"/>
            </a:solidFill>
            <a:round/>
          </a:ln>
        </p:spPr>
        <p:txBody>
          <a:bodyPr lIns="243720" tIns="122040" rIns="243720" bIns="122040" anchor="ctr">
            <a:noAutofit/>
          </a:bodyPr>
          <a:lstStyle/>
          <a:p>
            <a:pPr indent="0">
              <a:lnSpc>
                <a:spcPct val="90000"/>
              </a:lnSpc>
              <a:buNone/>
              <a:tabLst>
                <a:tab pos="0" algn="l"/>
              </a:tabLst>
            </a:pPr>
            <a:r>
              <a:rPr lang="en-NL" sz="4800" b="1" strike="noStrike" spc="-1">
                <a:solidFill>
                  <a:srgbClr val="FFB600"/>
                </a:solidFill>
                <a:latin typeface="DM Sans"/>
                <a:ea typeface="DM Sans"/>
              </a:rPr>
              <a:t>OBJECTIVE:</a:t>
            </a:r>
            <a:endParaRPr lang="es-ES" sz="4800" b="0" strike="noStrike" spc="-1">
              <a:solidFill>
                <a:srgbClr val="000000"/>
              </a:solidFill>
              <a:latin typeface="Arial"/>
            </a:endParaRPr>
          </a:p>
          <a:p>
            <a:pPr indent="0">
              <a:lnSpc>
                <a:spcPct val="115000"/>
              </a:lnSpc>
              <a:buNone/>
              <a:tabLst>
                <a:tab pos="0" algn="l"/>
              </a:tabLst>
            </a:pPr>
            <a:r>
              <a:rPr lang="en-NL" sz="3900" b="0" i="1" strike="noStrike" spc="-1">
                <a:solidFill>
                  <a:srgbClr val="DAFAFA"/>
                </a:solidFill>
                <a:latin typeface="DM Sans"/>
                <a:ea typeface="DM Sans"/>
              </a:rPr>
              <a:t>To deploy, operate, validate, and promote a dedicated </a:t>
            </a:r>
            <a:r>
              <a:rPr lang="en-NL" sz="3900" b="1" i="1" strike="noStrike" spc="-1">
                <a:solidFill>
                  <a:srgbClr val="DAFAFA"/>
                </a:solidFill>
                <a:latin typeface="DM Sans"/>
                <a:ea typeface="DM Sans"/>
              </a:rPr>
              <a:t>iMagine AI framework</a:t>
            </a:r>
            <a:r>
              <a:rPr lang="en-NL" sz="3900" b="0" i="1" strike="noStrike" spc="-1">
                <a:solidFill>
                  <a:srgbClr val="DAFAFA"/>
                </a:solidFill>
                <a:latin typeface="DM Sans"/>
                <a:ea typeface="DM Sans"/>
              </a:rPr>
              <a:t> and platform, connected to EOSC and AI4EU, giving researchers in </a:t>
            </a:r>
            <a:r>
              <a:rPr lang="en-NL" sz="3900" b="1" i="1" strike="noStrike" spc="-1">
                <a:solidFill>
                  <a:srgbClr val="DAFAFA"/>
                </a:solidFill>
                <a:latin typeface="DM Sans"/>
                <a:ea typeface="DM Sans"/>
              </a:rPr>
              <a:t>aquatic sciences</a:t>
            </a:r>
            <a:r>
              <a:rPr lang="en-NL" sz="3900" b="0" i="1" strike="noStrike" spc="-1">
                <a:solidFill>
                  <a:srgbClr val="DAFAFA"/>
                </a:solidFill>
                <a:latin typeface="DM Sans"/>
                <a:ea typeface="DM Sans"/>
              </a:rPr>
              <a:t> open access to a </a:t>
            </a:r>
            <a:r>
              <a:rPr lang="en-NL" sz="3900" b="1" i="1" strike="noStrike" spc="-1">
                <a:solidFill>
                  <a:srgbClr val="DAFAFA"/>
                </a:solidFill>
                <a:latin typeface="DM Sans"/>
                <a:ea typeface="DM Sans"/>
              </a:rPr>
              <a:t>diverse portfolio of AI based image analysis services and image repositories</a:t>
            </a:r>
            <a:r>
              <a:rPr lang="en-NL" sz="3900" b="0" i="1" strike="noStrike" spc="-1">
                <a:solidFill>
                  <a:srgbClr val="DAFAFA"/>
                </a:solidFill>
                <a:latin typeface="DM Sans"/>
                <a:ea typeface="DM Sans"/>
              </a:rPr>
              <a:t> from multiple RIs, working on and of relevance to the overarching theme of ‘Healthy oceans, seas, coastal and inland waters.</a:t>
            </a:r>
            <a:endParaRPr lang="es-ES" sz="3900" b="0" strike="noStrike" spc="-1">
              <a:solidFill>
                <a:srgbClr val="000000"/>
              </a:solidFill>
              <a:latin typeface="Arial"/>
            </a:endParaRPr>
          </a:p>
        </p:txBody>
      </p:sp>
      <p:sp>
        <p:nvSpPr>
          <p:cNvPr id="383" name="PlaceHolder 3"/>
          <p:cNvSpPr>
            <a:spLocks noGrp="1"/>
          </p:cNvSpPr>
          <p:nvPr>
            <p:ph type="sldNum" idx="10"/>
          </p:nvPr>
        </p:nvSpPr>
        <p:spPr>
          <a:xfrm>
            <a:off x="23351040" y="13045320"/>
            <a:ext cx="483480" cy="8046720"/>
          </a:xfrm>
          <a:prstGeom prst="rect">
            <a:avLst/>
          </a:prstGeom>
          <a:noFill/>
          <a:ln w="0">
            <a:noFill/>
          </a:ln>
        </p:spPr>
        <p:txBody>
          <a:bodyPr anchor="t">
            <a:noAutofit/>
          </a:bodyPr>
          <a:lstStyle>
            <a:lvl1pPr indent="0" algn="r">
              <a:lnSpc>
                <a:spcPct val="100000"/>
              </a:lnSpc>
              <a:buNone/>
              <a:tabLst>
                <a:tab pos="0" algn="l"/>
              </a:tabLst>
              <a:defRPr lang="en-NL" sz="1800" b="0" strike="noStrike" spc="-1">
                <a:solidFill>
                  <a:srgbClr val="999999"/>
                </a:solidFill>
                <a:latin typeface="DM Sans"/>
                <a:ea typeface="DM Sans"/>
              </a:defRPr>
            </a:lvl1pPr>
          </a:lstStyle>
          <a:p>
            <a:pPr indent="0" algn="r">
              <a:lnSpc>
                <a:spcPct val="100000"/>
              </a:lnSpc>
              <a:buNone/>
              <a:tabLst>
                <a:tab pos="0" algn="l"/>
              </a:tabLst>
            </a:pPr>
            <a:fld id="{833967E0-3435-45D8-8724-4D8C5BC39E9B}" type="slidenum">
              <a:rPr lang="en-NL" sz="1800" b="0" strike="noStrike" spc="-1">
                <a:solidFill>
                  <a:srgbClr val="999999"/>
                </a:solidFill>
                <a:latin typeface="DM Sans"/>
                <a:ea typeface="DM Sans"/>
              </a:rPr>
              <a:t>5</a:t>
            </a:fld>
            <a:endParaRPr lang="es-ES" sz="1800" b="0" strike="noStrike" spc="-1">
              <a:latin typeface="Times New Roman"/>
            </a:endParaRPr>
          </a:p>
        </p:txBody>
      </p:sp>
      <p:sp>
        <p:nvSpPr>
          <p:cNvPr id="384" name="Google Shape;523;p48"/>
          <p:cNvSpPr/>
          <p:nvPr/>
        </p:nvSpPr>
        <p:spPr>
          <a:xfrm>
            <a:off x="801720" y="9907200"/>
            <a:ext cx="21401280" cy="33361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marL="571680" indent="-571680">
              <a:lnSpc>
                <a:spcPct val="115000"/>
              </a:lnSpc>
              <a:buClr>
                <a:srgbClr val="000000"/>
              </a:buClr>
              <a:buFont typeface="Arial"/>
              <a:buChar char="•"/>
            </a:pPr>
            <a:r>
              <a:rPr lang="en-NL" sz="3600" b="0" strike="noStrike" spc="-1">
                <a:solidFill>
                  <a:srgbClr val="002060"/>
                </a:solidFill>
                <a:latin typeface="DM Sans"/>
                <a:ea typeface="DM Sans"/>
              </a:rPr>
              <a:t>From</a:t>
            </a:r>
            <a:r>
              <a:rPr lang="en-NL" sz="3600" b="0" strike="noStrike" spc="-1">
                <a:solidFill>
                  <a:srgbClr val="000000"/>
                </a:solidFill>
                <a:latin typeface="DM Sans"/>
                <a:ea typeface="DM Sans"/>
              </a:rPr>
              <a:t> </a:t>
            </a:r>
            <a:r>
              <a:rPr lang="en-NL" sz="3600" b="1" strike="noStrike" spc="-1">
                <a:solidFill>
                  <a:srgbClr val="C55A11"/>
                </a:solidFill>
                <a:latin typeface="DM Sans"/>
                <a:ea typeface="DM Sans"/>
              </a:rPr>
              <a:t>Sept. 2022</a:t>
            </a:r>
            <a:r>
              <a:rPr lang="en-NL" sz="3600" b="0" strike="noStrike" spc="-1">
                <a:solidFill>
                  <a:srgbClr val="000000"/>
                </a:solidFill>
                <a:latin typeface="DM Sans"/>
                <a:ea typeface="DM Sans"/>
              </a:rPr>
              <a:t> </a:t>
            </a:r>
            <a:r>
              <a:rPr lang="en-NL" sz="3600" b="0" strike="noStrike" spc="-1">
                <a:solidFill>
                  <a:srgbClr val="002060"/>
                </a:solidFill>
                <a:latin typeface="DM Sans"/>
                <a:ea typeface="DM Sans"/>
              </a:rPr>
              <a:t>until</a:t>
            </a:r>
            <a:r>
              <a:rPr lang="en-NL" sz="3600" b="0" strike="noStrike" spc="-1">
                <a:solidFill>
                  <a:srgbClr val="000000"/>
                </a:solidFill>
                <a:latin typeface="DM Sans"/>
                <a:ea typeface="DM Sans"/>
              </a:rPr>
              <a:t> </a:t>
            </a:r>
            <a:r>
              <a:rPr lang="en-NL" sz="3600" b="1" strike="noStrike" spc="-1">
                <a:solidFill>
                  <a:srgbClr val="C55910"/>
                </a:solidFill>
                <a:latin typeface="DM Sans"/>
                <a:ea typeface="DM Sans"/>
              </a:rPr>
              <a:t>Aug. 2025 </a:t>
            </a:r>
            <a:endParaRPr lang="es-ES" sz="3600" b="0" strike="noStrike" spc="-1">
              <a:latin typeface="Arial"/>
            </a:endParaRPr>
          </a:p>
          <a:p>
            <a:pPr marL="571680" indent="-571680">
              <a:lnSpc>
                <a:spcPct val="115000"/>
              </a:lnSpc>
              <a:buClr>
                <a:srgbClr val="000000"/>
              </a:buClr>
              <a:buFont typeface="Arial"/>
              <a:buChar char="•"/>
            </a:pPr>
            <a:r>
              <a:rPr lang="en-NL" sz="3600" b="1" strike="noStrike" spc="-1">
                <a:solidFill>
                  <a:srgbClr val="C55A11"/>
                </a:solidFill>
                <a:latin typeface="DM Sans"/>
                <a:ea typeface="DM Sans"/>
              </a:rPr>
              <a:t>€4.5 million</a:t>
            </a:r>
            <a:r>
              <a:rPr lang="en-NL" sz="3600" b="0" strike="noStrike" spc="-1">
                <a:solidFill>
                  <a:srgbClr val="000000"/>
                </a:solidFill>
                <a:latin typeface="DM Sans"/>
                <a:ea typeface="DM Sans"/>
              </a:rPr>
              <a:t> </a:t>
            </a:r>
            <a:r>
              <a:rPr lang="en-NL" sz="3600" b="0" strike="noStrike" spc="-1">
                <a:solidFill>
                  <a:srgbClr val="002060"/>
                </a:solidFill>
                <a:latin typeface="DM Sans"/>
                <a:ea typeface="DM Sans"/>
              </a:rPr>
              <a:t>EC funding</a:t>
            </a:r>
            <a:endParaRPr lang="es-ES" sz="3600" b="0" strike="noStrike" spc="-1">
              <a:latin typeface="Arial"/>
            </a:endParaRPr>
          </a:p>
          <a:p>
            <a:pPr marL="571680" indent="-571680">
              <a:lnSpc>
                <a:spcPct val="115000"/>
              </a:lnSpc>
              <a:buClr>
                <a:srgbClr val="000000"/>
              </a:buClr>
              <a:buFont typeface="Arial"/>
              <a:buChar char="•"/>
            </a:pPr>
            <a:r>
              <a:rPr lang="en-NL" sz="3600" b="1" strike="noStrike" spc="-1">
                <a:solidFill>
                  <a:srgbClr val="C55A11"/>
                </a:solidFill>
                <a:latin typeface="DM Sans"/>
                <a:ea typeface="DM Sans"/>
              </a:rPr>
              <a:t>24</a:t>
            </a:r>
            <a:r>
              <a:rPr lang="en-NL" sz="3600" b="0" strike="noStrike" spc="-1">
                <a:solidFill>
                  <a:srgbClr val="000000"/>
                </a:solidFill>
                <a:latin typeface="DM Sans"/>
                <a:ea typeface="DM Sans"/>
              </a:rPr>
              <a:t> </a:t>
            </a:r>
            <a:r>
              <a:rPr lang="en-NL" sz="3600" b="0" strike="noStrike" spc="-1">
                <a:solidFill>
                  <a:srgbClr val="002060"/>
                </a:solidFill>
                <a:latin typeface="DM Sans"/>
                <a:ea typeface="DM Sans"/>
              </a:rPr>
              <a:t>participants</a:t>
            </a:r>
            <a:endParaRPr lang="es-ES" sz="3600" b="0" strike="noStrike" spc="-1">
              <a:latin typeface="Arial"/>
            </a:endParaRPr>
          </a:p>
          <a:p>
            <a:pPr marL="571680" indent="-571680">
              <a:lnSpc>
                <a:spcPct val="115000"/>
              </a:lnSpc>
              <a:buClr>
                <a:srgbClr val="000000"/>
              </a:buClr>
              <a:buFont typeface="Arial"/>
              <a:buChar char="•"/>
            </a:pPr>
            <a:r>
              <a:rPr lang="en-GB" sz="3600" b="1" strike="noStrike" spc="-1">
                <a:solidFill>
                  <a:srgbClr val="002060"/>
                </a:solidFill>
                <a:latin typeface="DM Sans"/>
                <a:ea typeface="DM Sans"/>
              </a:rPr>
              <a:t>Coordinator – Gergely Sipos (EGI); scientific coordinator – Dick M.A. Schaap (MARIS) </a:t>
            </a:r>
            <a:endParaRPr lang="es-ES" sz="3600" b="0" strike="noStrike" spc="-1">
              <a:latin typeface="Arial"/>
            </a:endParaRPr>
          </a:p>
        </p:txBody>
      </p:sp>
      <p:sp>
        <p:nvSpPr>
          <p:cNvPr id="385" name="TextBox 2"/>
          <p:cNvSpPr/>
          <p:nvPr/>
        </p:nvSpPr>
        <p:spPr>
          <a:xfrm>
            <a:off x="801720" y="1815840"/>
            <a:ext cx="22109400" cy="198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15000"/>
              </a:lnSpc>
              <a:spcBef>
                <a:spcPts val="1199"/>
              </a:spcBef>
              <a:tabLst>
                <a:tab pos="0" algn="l"/>
              </a:tabLst>
            </a:pPr>
            <a:r>
              <a:rPr lang="en-US" sz="3600" b="1" strike="noStrike" spc="-1">
                <a:solidFill>
                  <a:srgbClr val="002060"/>
                </a:solidFill>
                <a:latin typeface="DM Sans"/>
                <a:ea typeface="Arial"/>
              </a:rPr>
              <a:t>Great additional potential in collecting and processing image data using high-performance image analysis tools, including Artificial Intelligence (AI) techniques, and in more sharing of image repositories.</a:t>
            </a:r>
            <a:endParaRPr lang="es-ES" sz="36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PlaceHolder 1"/>
          <p:cNvSpPr>
            <a:spLocks noGrp="1"/>
          </p:cNvSpPr>
          <p:nvPr>
            <p:ph type="title"/>
          </p:nvPr>
        </p:nvSpPr>
        <p:spPr>
          <a:xfrm>
            <a:off x="2954880" y="603360"/>
            <a:ext cx="1653300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NL" sz="6700" b="1" strike="noStrike" spc="-1">
                <a:solidFill>
                  <a:srgbClr val="0E67AD"/>
                </a:solidFill>
                <a:latin typeface="DM Sans"/>
                <a:ea typeface="DM Sans"/>
              </a:rPr>
              <a:t>Consortium Overview</a:t>
            </a:r>
            <a:endParaRPr lang="es-ES" sz="6700" b="0" strike="noStrike" spc="-1">
              <a:solidFill>
                <a:srgbClr val="000000"/>
              </a:solidFill>
              <a:latin typeface="Arial"/>
            </a:endParaRPr>
          </a:p>
        </p:txBody>
      </p:sp>
      <p:pic>
        <p:nvPicPr>
          <p:cNvPr id="387" name="Google Shape;555;p50"/>
          <p:cNvPicPr/>
          <p:nvPr/>
        </p:nvPicPr>
        <p:blipFill>
          <a:blip r:embed="rId3"/>
          <a:stretch/>
        </p:blipFill>
        <p:spPr>
          <a:xfrm>
            <a:off x="885240" y="2941200"/>
            <a:ext cx="2466720" cy="1644120"/>
          </a:xfrm>
          <a:prstGeom prst="rect">
            <a:avLst/>
          </a:prstGeom>
          <a:ln w="0">
            <a:noFill/>
          </a:ln>
        </p:spPr>
      </p:pic>
      <p:pic>
        <p:nvPicPr>
          <p:cNvPr id="388" name="Google Shape;556;p50"/>
          <p:cNvPicPr/>
          <p:nvPr/>
        </p:nvPicPr>
        <p:blipFill>
          <a:blip r:embed="rId4"/>
          <a:stretch/>
        </p:blipFill>
        <p:spPr>
          <a:xfrm>
            <a:off x="373320" y="5178600"/>
            <a:ext cx="3216240" cy="1644120"/>
          </a:xfrm>
          <a:prstGeom prst="rect">
            <a:avLst/>
          </a:prstGeom>
          <a:ln w="0">
            <a:noFill/>
          </a:ln>
        </p:spPr>
      </p:pic>
      <p:pic>
        <p:nvPicPr>
          <p:cNvPr id="389" name="Google Shape;557;p50"/>
          <p:cNvPicPr/>
          <p:nvPr/>
        </p:nvPicPr>
        <p:blipFill>
          <a:blip r:embed="rId5"/>
          <a:stretch/>
        </p:blipFill>
        <p:spPr>
          <a:xfrm>
            <a:off x="1132200" y="7722360"/>
            <a:ext cx="1697040" cy="2262960"/>
          </a:xfrm>
          <a:prstGeom prst="rect">
            <a:avLst/>
          </a:prstGeom>
          <a:ln w="0">
            <a:noFill/>
          </a:ln>
        </p:spPr>
      </p:pic>
      <p:pic>
        <p:nvPicPr>
          <p:cNvPr id="390" name="Google Shape;558;p50"/>
          <p:cNvPicPr/>
          <p:nvPr/>
        </p:nvPicPr>
        <p:blipFill>
          <a:blip r:embed="rId6"/>
          <a:stretch/>
        </p:blipFill>
        <p:spPr>
          <a:xfrm>
            <a:off x="466560" y="9925560"/>
            <a:ext cx="3028680" cy="3191760"/>
          </a:xfrm>
          <a:prstGeom prst="rect">
            <a:avLst/>
          </a:prstGeom>
          <a:ln w="0">
            <a:noFill/>
          </a:ln>
        </p:spPr>
      </p:pic>
      <p:pic>
        <p:nvPicPr>
          <p:cNvPr id="391" name="Google Shape;559;p50"/>
          <p:cNvPicPr/>
          <p:nvPr/>
        </p:nvPicPr>
        <p:blipFill>
          <a:blip r:embed="rId7"/>
          <a:stretch/>
        </p:blipFill>
        <p:spPr>
          <a:xfrm>
            <a:off x="4848480" y="3307680"/>
            <a:ext cx="4382640" cy="910800"/>
          </a:xfrm>
          <a:prstGeom prst="rect">
            <a:avLst/>
          </a:prstGeom>
          <a:ln w="0">
            <a:noFill/>
          </a:ln>
        </p:spPr>
      </p:pic>
      <p:pic>
        <p:nvPicPr>
          <p:cNvPr id="392" name="Google Shape;560;p50"/>
          <p:cNvPicPr/>
          <p:nvPr/>
        </p:nvPicPr>
        <p:blipFill>
          <a:blip r:embed="rId8"/>
          <a:stretch/>
        </p:blipFill>
        <p:spPr>
          <a:xfrm>
            <a:off x="4848480" y="4866120"/>
            <a:ext cx="2929680" cy="1843920"/>
          </a:xfrm>
          <a:prstGeom prst="rect">
            <a:avLst/>
          </a:prstGeom>
          <a:ln w="0">
            <a:noFill/>
          </a:ln>
        </p:spPr>
      </p:pic>
      <p:pic>
        <p:nvPicPr>
          <p:cNvPr id="393" name="Google Shape;561;p50"/>
          <p:cNvPicPr/>
          <p:nvPr/>
        </p:nvPicPr>
        <p:blipFill>
          <a:blip r:embed="rId9"/>
          <a:stretch/>
        </p:blipFill>
        <p:spPr>
          <a:xfrm>
            <a:off x="4489920" y="7142400"/>
            <a:ext cx="3288240" cy="1644120"/>
          </a:xfrm>
          <a:prstGeom prst="rect">
            <a:avLst/>
          </a:prstGeom>
          <a:ln w="0">
            <a:noFill/>
          </a:ln>
        </p:spPr>
      </p:pic>
      <p:pic>
        <p:nvPicPr>
          <p:cNvPr id="394" name="Google Shape;562;p50"/>
          <p:cNvPicPr/>
          <p:nvPr/>
        </p:nvPicPr>
        <p:blipFill>
          <a:blip r:embed="rId10"/>
          <a:stretch/>
        </p:blipFill>
        <p:spPr>
          <a:xfrm>
            <a:off x="4733280" y="8892720"/>
            <a:ext cx="2845440" cy="1896480"/>
          </a:xfrm>
          <a:prstGeom prst="rect">
            <a:avLst/>
          </a:prstGeom>
          <a:ln w="0">
            <a:noFill/>
          </a:ln>
        </p:spPr>
      </p:pic>
      <p:pic>
        <p:nvPicPr>
          <p:cNvPr id="395" name="Google Shape;563;p50"/>
          <p:cNvPicPr/>
          <p:nvPr/>
        </p:nvPicPr>
        <p:blipFill>
          <a:blip r:embed="rId11"/>
          <a:stretch/>
        </p:blipFill>
        <p:spPr>
          <a:xfrm>
            <a:off x="4489920" y="11158560"/>
            <a:ext cx="4382640" cy="1088640"/>
          </a:xfrm>
          <a:prstGeom prst="rect">
            <a:avLst/>
          </a:prstGeom>
          <a:ln w="0">
            <a:noFill/>
          </a:ln>
        </p:spPr>
      </p:pic>
      <p:pic>
        <p:nvPicPr>
          <p:cNvPr id="396" name="Google Shape;564;p50"/>
          <p:cNvPicPr/>
          <p:nvPr/>
        </p:nvPicPr>
        <p:blipFill>
          <a:blip r:embed="rId12"/>
          <a:stretch/>
        </p:blipFill>
        <p:spPr>
          <a:xfrm>
            <a:off x="9555120" y="10470600"/>
            <a:ext cx="2192040" cy="2192040"/>
          </a:xfrm>
          <a:prstGeom prst="rect">
            <a:avLst/>
          </a:prstGeom>
          <a:ln w="0">
            <a:noFill/>
          </a:ln>
        </p:spPr>
      </p:pic>
      <p:pic>
        <p:nvPicPr>
          <p:cNvPr id="397" name="Google Shape;565;p50"/>
          <p:cNvPicPr/>
          <p:nvPr/>
        </p:nvPicPr>
        <p:blipFill>
          <a:blip r:embed="rId13"/>
          <a:stretch/>
        </p:blipFill>
        <p:spPr>
          <a:xfrm>
            <a:off x="8842320" y="7782480"/>
            <a:ext cx="2142720" cy="2142720"/>
          </a:xfrm>
          <a:prstGeom prst="rect">
            <a:avLst/>
          </a:prstGeom>
          <a:ln w="0">
            <a:noFill/>
          </a:ln>
        </p:spPr>
      </p:pic>
      <p:pic>
        <p:nvPicPr>
          <p:cNvPr id="398" name="Google Shape;566;p50"/>
          <p:cNvPicPr/>
          <p:nvPr/>
        </p:nvPicPr>
        <p:blipFill>
          <a:blip r:embed="rId14"/>
          <a:stretch/>
        </p:blipFill>
        <p:spPr>
          <a:xfrm>
            <a:off x="8773200" y="5449680"/>
            <a:ext cx="2929680" cy="2194560"/>
          </a:xfrm>
          <a:prstGeom prst="rect">
            <a:avLst/>
          </a:prstGeom>
          <a:ln w="0">
            <a:noFill/>
          </a:ln>
        </p:spPr>
      </p:pic>
      <p:pic>
        <p:nvPicPr>
          <p:cNvPr id="399" name="Google Shape;567;p50"/>
          <p:cNvPicPr/>
          <p:nvPr/>
        </p:nvPicPr>
        <p:blipFill>
          <a:blip r:embed="rId15"/>
          <a:stretch/>
        </p:blipFill>
        <p:spPr>
          <a:xfrm>
            <a:off x="9838440" y="2772360"/>
            <a:ext cx="2192040" cy="2192040"/>
          </a:xfrm>
          <a:prstGeom prst="rect">
            <a:avLst/>
          </a:prstGeom>
          <a:ln w="0">
            <a:noFill/>
          </a:ln>
        </p:spPr>
      </p:pic>
      <p:pic>
        <p:nvPicPr>
          <p:cNvPr id="400" name="Google Shape;568;p50"/>
          <p:cNvPicPr/>
          <p:nvPr/>
        </p:nvPicPr>
        <p:blipFill>
          <a:blip r:embed="rId16"/>
          <a:stretch/>
        </p:blipFill>
        <p:spPr>
          <a:xfrm>
            <a:off x="12638160" y="3111480"/>
            <a:ext cx="3028680" cy="1514160"/>
          </a:xfrm>
          <a:prstGeom prst="rect">
            <a:avLst/>
          </a:prstGeom>
          <a:ln w="0">
            <a:noFill/>
          </a:ln>
        </p:spPr>
      </p:pic>
      <p:pic>
        <p:nvPicPr>
          <p:cNvPr id="401" name="Google Shape;569;p50"/>
          <p:cNvPicPr/>
          <p:nvPr/>
        </p:nvPicPr>
        <p:blipFill>
          <a:blip r:embed="rId17"/>
          <a:stretch/>
        </p:blipFill>
        <p:spPr>
          <a:xfrm>
            <a:off x="16332480" y="3335400"/>
            <a:ext cx="4295520" cy="1066320"/>
          </a:xfrm>
          <a:prstGeom prst="rect">
            <a:avLst/>
          </a:prstGeom>
          <a:ln w="0">
            <a:noFill/>
          </a:ln>
        </p:spPr>
      </p:pic>
      <p:pic>
        <p:nvPicPr>
          <p:cNvPr id="402" name="Google Shape;570;p50"/>
          <p:cNvPicPr/>
          <p:nvPr/>
        </p:nvPicPr>
        <p:blipFill>
          <a:blip r:embed="rId18"/>
          <a:stretch/>
        </p:blipFill>
        <p:spPr>
          <a:xfrm>
            <a:off x="12888000" y="5321160"/>
            <a:ext cx="2142720" cy="2142720"/>
          </a:xfrm>
          <a:prstGeom prst="rect">
            <a:avLst/>
          </a:prstGeom>
          <a:ln w="0">
            <a:noFill/>
          </a:ln>
        </p:spPr>
      </p:pic>
      <p:pic>
        <p:nvPicPr>
          <p:cNvPr id="403" name="Google Shape;571;p50"/>
          <p:cNvPicPr/>
          <p:nvPr/>
        </p:nvPicPr>
        <p:blipFill>
          <a:blip r:embed="rId19"/>
          <a:stretch/>
        </p:blipFill>
        <p:spPr>
          <a:xfrm>
            <a:off x="16423560" y="5716440"/>
            <a:ext cx="3371400" cy="1352160"/>
          </a:xfrm>
          <a:prstGeom prst="rect">
            <a:avLst/>
          </a:prstGeom>
          <a:ln w="0">
            <a:noFill/>
          </a:ln>
        </p:spPr>
      </p:pic>
      <p:pic>
        <p:nvPicPr>
          <p:cNvPr id="404" name="Google Shape;572;p50"/>
          <p:cNvPicPr/>
          <p:nvPr/>
        </p:nvPicPr>
        <p:blipFill>
          <a:blip r:embed="rId20"/>
          <a:stretch/>
        </p:blipFill>
        <p:spPr>
          <a:xfrm>
            <a:off x="21187800" y="5544000"/>
            <a:ext cx="2552400" cy="1697400"/>
          </a:xfrm>
          <a:prstGeom prst="rect">
            <a:avLst/>
          </a:prstGeom>
          <a:ln w="0">
            <a:noFill/>
          </a:ln>
        </p:spPr>
      </p:pic>
      <p:pic>
        <p:nvPicPr>
          <p:cNvPr id="405" name="Google Shape;573;p50"/>
          <p:cNvPicPr/>
          <p:nvPr/>
        </p:nvPicPr>
        <p:blipFill>
          <a:blip r:embed="rId21"/>
          <a:stretch/>
        </p:blipFill>
        <p:spPr>
          <a:xfrm>
            <a:off x="21294000" y="2941200"/>
            <a:ext cx="2192040" cy="2192040"/>
          </a:xfrm>
          <a:prstGeom prst="rect">
            <a:avLst/>
          </a:prstGeom>
          <a:ln w="0">
            <a:noFill/>
          </a:ln>
        </p:spPr>
      </p:pic>
      <p:pic>
        <p:nvPicPr>
          <p:cNvPr id="406" name="Google Shape;574;p50"/>
          <p:cNvPicPr/>
          <p:nvPr/>
        </p:nvPicPr>
        <p:blipFill>
          <a:blip r:embed="rId22"/>
          <a:stretch/>
        </p:blipFill>
        <p:spPr>
          <a:xfrm>
            <a:off x="16332480" y="7905600"/>
            <a:ext cx="3371400" cy="1896480"/>
          </a:xfrm>
          <a:prstGeom prst="rect">
            <a:avLst/>
          </a:prstGeom>
          <a:ln w="0">
            <a:noFill/>
          </a:ln>
        </p:spPr>
      </p:pic>
      <p:pic>
        <p:nvPicPr>
          <p:cNvPr id="407" name="Google Shape;575;p50"/>
          <p:cNvPicPr/>
          <p:nvPr/>
        </p:nvPicPr>
        <p:blipFill>
          <a:blip r:embed="rId23"/>
          <a:stretch/>
        </p:blipFill>
        <p:spPr>
          <a:xfrm>
            <a:off x="21273480" y="8130600"/>
            <a:ext cx="2381040" cy="2142720"/>
          </a:xfrm>
          <a:prstGeom prst="rect">
            <a:avLst/>
          </a:prstGeom>
          <a:ln w="0">
            <a:noFill/>
          </a:ln>
        </p:spPr>
      </p:pic>
      <p:pic>
        <p:nvPicPr>
          <p:cNvPr id="408" name="Google Shape;576;p50"/>
          <p:cNvPicPr/>
          <p:nvPr/>
        </p:nvPicPr>
        <p:blipFill>
          <a:blip r:embed="rId24"/>
          <a:stretch/>
        </p:blipFill>
        <p:spPr>
          <a:xfrm>
            <a:off x="16423560" y="11033640"/>
            <a:ext cx="7461720" cy="1066320"/>
          </a:xfrm>
          <a:prstGeom prst="rect">
            <a:avLst/>
          </a:prstGeom>
          <a:ln w="0">
            <a:noFill/>
          </a:ln>
        </p:spPr>
      </p:pic>
      <p:pic>
        <p:nvPicPr>
          <p:cNvPr id="409" name="Google Shape;577;p50"/>
          <p:cNvPicPr/>
          <p:nvPr/>
        </p:nvPicPr>
        <p:blipFill>
          <a:blip r:embed="rId25"/>
          <a:stretch/>
        </p:blipFill>
        <p:spPr>
          <a:xfrm>
            <a:off x="12543840" y="8494200"/>
            <a:ext cx="2929680" cy="1464840"/>
          </a:xfrm>
          <a:prstGeom prst="rect">
            <a:avLst/>
          </a:prstGeom>
          <a:ln w="0">
            <a:noFill/>
          </a:ln>
        </p:spPr>
      </p:pic>
      <p:pic>
        <p:nvPicPr>
          <p:cNvPr id="410" name="Google Shape;578;p50"/>
          <p:cNvPicPr/>
          <p:nvPr/>
        </p:nvPicPr>
        <p:blipFill>
          <a:blip r:embed="rId26"/>
          <a:stretch/>
        </p:blipFill>
        <p:spPr>
          <a:xfrm>
            <a:off x="13524120" y="10495440"/>
            <a:ext cx="2142720" cy="214272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p:cNvSpPr>
          <p:nvPr>
            <p:ph type="title"/>
          </p:nvPr>
        </p:nvSpPr>
        <p:spPr>
          <a:xfrm>
            <a:off x="2870640" y="603360"/>
            <a:ext cx="21062880" cy="82512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NL" sz="6700" b="1" strike="noStrike" spc="-1">
                <a:solidFill>
                  <a:srgbClr val="0E67AD"/>
                </a:solidFill>
                <a:latin typeface="DM Sans"/>
                <a:ea typeface="DM Sans"/>
              </a:rPr>
              <a:t>Specific Objectives and indicators </a:t>
            </a:r>
            <a:endParaRPr lang="es-ES" sz="6700" b="0" strike="noStrike" spc="-1">
              <a:solidFill>
                <a:srgbClr val="000000"/>
              </a:solidFill>
              <a:latin typeface="Arial"/>
            </a:endParaRPr>
          </a:p>
        </p:txBody>
      </p:sp>
      <p:sp>
        <p:nvSpPr>
          <p:cNvPr id="412" name="Google Shape;529;p49"/>
          <p:cNvSpPr/>
          <p:nvPr/>
        </p:nvSpPr>
        <p:spPr>
          <a:xfrm>
            <a:off x="-11482200" y="286200"/>
            <a:ext cx="14594040" cy="14594040"/>
          </a:xfrm>
          <a:prstGeom prst="blockArc">
            <a:avLst>
              <a:gd name="adj1" fmla="val 18331988"/>
              <a:gd name="adj2" fmla="val 3319835"/>
              <a:gd name="adj3" fmla="val 0"/>
            </a:avLst>
          </a:prstGeom>
          <a:noFill/>
          <a:ln w="25400">
            <a:solidFill>
              <a:srgbClr val="005FAA"/>
            </a:solidFill>
            <a:round/>
          </a:ln>
        </p:spPr>
        <p:style>
          <a:lnRef idx="0">
            <a:scrgbClr r="0" g="0" b="0"/>
          </a:lnRef>
          <a:fillRef idx="0">
            <a:scrgbClr r="0" g="0" b="0"/>
          </a:fillRef>
          <a:effectRef idx="0">
            <a:scrgbClr r="0" g="0" b="0"/>
          </a:effectRef>
          <a:fontRef idx="minor"/>
        </p:style>
      </p:sp>
      <p:grpSp>
        <p:nvGrpSpPr>
          <p:cNvPr id="413" name="Google Shape;530;p49"/>
          <p:cNvGrpSpPr/>
          <p:nvPr/>
        </p:nvGrpSpPr>
        <p:grpSpPr>
          <a:xfrm>
            <a:off x="875160" y="2023920"/>
            <a:ext cx="15929640" cy="1693440"/>
            <a:chOff x="875160" y="2023920"/>
            <a:chExt cx="15929640" cy="1693440"/>
          </a:xfrm>
        </p:grpSpPr>
        <p:sp>
          <p:nvSpPr>
            <p:cNvPr id="414" name="Google Shape;531;p49"/>
            <p:cNvSpPr/>
            <p:nvPr/>
          </p:nvSpPr>
          <p:spPr>
            <a:xfrm>
              <a:off x="1721880" y="2193480"/>
              <a:ext cx="15082920" cy="1354680"/>
            </a:xfrm>
            <a:prstGeom prst="rect">
              <a:avLst/>
            </a:prstGeom>
            <a:noFill/>
            <a:ln w="0">
              <a:noFill/>
            </a:ln>
          </p:spPr>
          <p:style>
            <a:lnRef idx="0">
              <a:scrgbClr r="0" g="0" b="0"/>
            </a:lnRef>
            <a:fillRef idx="0">
              <a:scrgbClr r="0" g="0" b="0"/>
            </a:fillRef>
            <a:effectRef idx="0">
              <a:scrgbClr r="0" g="0" b="0"/>
            </a:effectRef>
            <a:fontRef idx="minor"/>
          </p:style>
          <p:txBody>
            <a:bodyPr lIns="1075680" tIns="74520" rIns="74520" bIns="74520" anchor="ctr">
              <a:noAutofit/>
            </a:bodyPr>
            <a:lstStyle/>
            <a:p>
              <a:pPr>
                <a:lnSpc>
                  <a:spcPct val="90000"/>
                </a:lnSpc>
                <a:tabLst>
                  <a:tab pos="0" algn="l"/>
                </a:tabLst>
              </a:pPr>
              <a:r>
                <a:rPr lang="en-NL" sz="3600" b="1" strike="noStrike" spc="-1">
                  <a:solidFill>
                    <a:srgbClr val="FFC000"/>
                  </a:solidFill>
                  <a:latin typeface="DM Sans"/>
                  <a:ea typeface="DM Sans"/>
                </a:rPr>
                <a:t>Objective 1.</a:t>
              </a:r>
              <a:r>
                <a:rPr lang="en-NL" sz="3600" b="0" strike="noStrike" spc="-1">
                  <a:solidFill>
                    <a:srgbClr val="002060"/>
                  </a:solidFill>
                  <a:latin typeface="DM Sans"/>
                  <a:ea typeface="DM Sans"/>
                </a:rPr>
                <a:t> Deliver a scalable, shared IT platform for image analysis in marine and freshwater research</a:t>
              </a:r>
              <a:endParaRPr lang="es-ES" sz="3600" b="0" strike="noStrike" spc="-1">
                <a:latin typeface="Arial"/>
              </a:endParaRPr>
            </a:p>
          </p:txBody>
        </p:sp>
        <p:sp>
          <p:nvSpPr>
            <p:cNvPr id="415" name="Google Shape;532;p49"/>
            <p:cNvSpPr/>
            <p:nvPr/>
          </p:nvSpPr>
          <p:spPr>
            <a:xfrm>
              <a:off x="875160" y="2023920"/>
              <a:ext cx="1693440" cy="1693440"/>
            </a:xfrm>
            <a:prstGeom prst="ellipse">
              <a:avLst/>
            </a:prstGeom>
            <a:solidFill>
              <a:schemeClr val="lt1"/>
            </a:solidFill>
            <a:ln w="25400">
              <a:solidFill>
                <a:srgbClr val="2374B3"/>
              </a:solidFill>
              <a:round/>
            </a:ln>
          </p:spPr>
          <p:style>
            <a:lnRef idx="0">
              <a:scrgbClr r="0" g="0" b="0"/>
            </a:lnRef>
            <a:fillRef idx="0">
              <a:scrgbClr r="0" g="0" b="0"/>
            </a:fillRef>
            <a:effectRef idx="0">
              <a:scrgbClr r="0" g="0" b="0"/>
            </a:effectRef>
            <a:fontRef idx="minor"/>
          </p:style>
          <p:txBody>
            <a:bodyPr lIns="243720" tIns="243720" rIns="243720" bIns="243720" anchor="ctr">
              <a:noAutofit/>
            </a:bodyPr>
            <a:lstStyle/>
            <a:p>
              <a:pPr algn="ctr">
                <a:lnSpc>
                  <a:spcPct val="100000"/>
                </a:lnSpc>
                <a:tabLst>
                  <a:tab pos="0" algn="l"/>
                </a:tabLst>
              </a:pPr>
              <a:r>
                <a:rPr lang="en-NL" sz="3700" b="0" strike="noStrike" spc="-1">
                  <a:solidFill>
                    <a:srgbClr val="000000"/>
                  </a:solidFill>
                  <a:latin typeface="Arial"/>
                  <a:ea typeface="Arial"/>
                </a:rPr>
                <a:t>O1</a:t>
              </a:r>
              <a:endParaRPr lang="es-ES" sz="3700" b="0" strike="noStrike" spc="-1">
                <a:latin typeface="Arial"/>
              </a:endParaRPr>
            </a:p>
          </p:txBody>
        </p:sp>
      </p:grpSp>
      <p:grpSp>
        <p:nvGrpSpPr>
          <p:cNvPr id="416" name="Google Shape;533;p49"/>
          <p:cNvGrpSpPr/>
          <p:nvPr/>
        </p:nvGrpSpPr>
        <p:grpSpPr>
          <a:xfrm>
            <a:off x="1659240" y="3941640"/>
            <a:ext cx="15929640" cy="1693440"/>
            <a:chOff x="1659240" y="3941640"/>
            <a:chExt cx="15929640" cy="1693440"/>
          </a:xfrm>
        </p:grpSpPr>
        <p:sp>
          <p:nvSpPr>
            <p:cNvPr id="417" name="Google Shape;534;p49"/>
            <p:cNvSpPr/>
            <p:nvPr/>
          </p:nvSpPr>
          <p:spPr>
            <a:xfrm>
              <a:off x="2505960" y="4111200"/>
              <a:ext cx="15082920" cy="1354680"/>
            </a:xfrm>
            <a:prstGeom prst="rect">
              <a:avLst/>
            </a:prstGeom>
            <a:noFill/>
            <a:ln w="0">
              <a:noFill/>
            </a:ln>
          </p:spPr>
          <p:style>
            <a:lnRef idx="0">
              <a:scrgbClr r="0" g="0" b="0"/>
            </a:lnRef>
            <a:fillRef idx="0">
              <a:scrgbClr r="0" g="0" b="0"/>
            </a:fillRef>
            <a:effectRef idx="0">
              <a:scrgbClr r="0" g="0" b="0"/>
            </a:effectRef>
            <a:fontRef idx="minor"/>
          </p:style>
          <p:txBody>
            <a:bodyPr lIns="1075680" tIns="74520" rIns="74520" bIns="74520" anchor="ctr">
              <a:noAutofit/>
            </a:bodyPr>
            <a:lstStyle/>
            <a:p>
              <a:pPr>
                <a:lnSpc>
                  <a:spcPct val="90000"/>
                </a:lnSpc>
                <a:tabLst>
                  <a:tab pos="0" algn="l"/>
                </a:tabLst>
              </a:pPr>
              <a:r>
                <a:rPr lang="en-NL" sz="3600" b="1" strike="noStrike" spc="-1">
                  <a:solidFill>
                    <a:srgbClr val="FFC000"/>
                  </a:solidFill>
                  <a:latin typeface="DM Sans"/>
                  <a:ea typeface="DM Sans"/>
                </a:rPr>
                <a:t>Objective 2.</a:t>
              </a:r>
              <a:r>
                <a:rPr lang="en-NL" sz="3600" b="0" strike="noStrike" spc="-1">
                  <a:solidFill>
                    <a:srgbClr val="002060"/>
                  </a:solidFill>
                  <a:latin typeface="DM Sans"/>
                  <a:ea typeface="DM Sans"/>
                </a:rPr>
                <a:t> Advance existing image analytical services to increase research performance in aquatic scien</a:t>
              </a:r>
              <a:r>
                <a:rPr lang="en-NL" sz="3400" b="0" strike="noStrike" spc="-1">
                  <a:solidFill>
                    <a:srgbClr val="002060"/>
                  </a:solidFill>
                  <a:latin typeface="DM Sans"/>
                  <a:ea typeface="DM Sans"/>
                </a:rPr>
                <a:t>ces</a:t>
              </a:r>
              <a:endParaRPr lang="es-ES" sz="3400" b="0" strike="noStrike" spc="-1">
                <a:latin typeface="Arial"/>
              </a:endParaRPr>
            </a:p>
          </p:txBody>
        </p:sp>
        <p:sp>
          <p:nvSpPr>
            <p:cNvPr id="418" name="Google Shape;535;p49"/>
            <p:cNvSpPr/>
            <p:nvPr/>
          </p:nvSpPr>
          <p:spPr>
            <a:xfrm>
              <a:off x="1659240" y="3941640"/>
              <a:ext cx="1693440" cy="1693440"/>
            </a:xfrm>
            <a:prstGeom prst="ellipse">
              <a:avLst/>
            </a:prstGeom>
            <a:solidFill>
              <a:schemeClr val="lt1"/>
            </a:solidFill>
            <a:ln w="25400">
              <a:solidFill>
                <a:srgbClr val="2374B3"/>
              </a:solidFill>
              <a:round/>
            </a:ln>
          </p:spPr>
          <p:style>
            <a:lnRef idx="0">
              <a:scrgbClr r="0" g="0" b="0"/>
            </a:lnRef>
            <a:fillRef idx="0">
              <a:scrgbClr r="0" g="0" b="0"/>
            </a:fillRef>
            <a:effectRef idx="0">
              <a:scrgbClr r="0" g="0" b="0"/>
            </a:effectRef>
            <a:fontRef idx="minor"/>
          </p:style>
          <p:txBody>
            <a:bodyPr lIns="243720" tIns="243720" rIns="243720" bIns="243720" anchor="ctr">
              <a:noAutofit/>
            </a:bodyPr>
            <a:lstStyle/>
            <a:p>
              <a:pPr algn="ctr">
                <a:lnSpc>
                  <a:spcPct val="100000"/>
                </a:lnSpc>
                <a:tabLst>
                  <a:tab pos="0" algn="l"/>
                </a:tabLst>
              </a:pPr>
              <a:r>
                <a:rPr lang="en-NL" sz="3700" b="0" strike="noStrike" spc="-1">
                  <a:solidFill>
                    <a:srgbClr val="000000"/>
                  </a:solidFill>
                  <a:latin typeface="Arial"/>
                  <a:ea typeface="Arial"/>
                </a:rPr>
                <a:t>O2</a:t>
              </a:r>
              <a:endParaRPr lang="es-ES" sz="3700" b="0" strike="noStrike" spc="-1">
                <a:latin typeface="Arial"/>
              </a:endParaRPr>
            </a:p>
          </p:txBody>
        </p:sp>
      </p:grpSp>
      <p:grpSp>
        <p:nvGrpSpPr>
          <p:cNvPr id="419" name="Google Shape;536;p49"/>
          <p:cNvGrpSpPr/>
          <p:nvPr/>
        </p:nvGrpSpPr>
        <p:grpSpPr>
          <a:xfrm>
            <a:off x="2268720" y="6062040"/>
            <a:ext cx="15930000" cy="1693440"/>
            <a:chOff x="2268720" y="6062040"/>
            <a:chExt cx="15930000" cy="1693440"/>
          </a:xfrm>
        </p:grpSpPr>
        <p:sp>
          <p:nvSpPr>
            <p:cNvPr id="420" name="Google Shape;537;p49"/>
            <p:cNvSpPr/>
            <p:nvPr/>
          </p:nvSpPr>
          <p:spPr>
            <a:xfrm>
              <a:off x="3115800" y="6231600"/>
              <a:ext cx="15082920" cy="1354680"/>
            </a:xfrm>
            <a:prstGeom prst="rect">
              <a:avLst/>
            </a:prstGeom>
            <a:noFill/>
            <a:ln w="0">
              <a:noFill/>
            </a:ln>
          </p:spPr>
          <p:style>
            <a:lnRef idx="0">
              <a:scrgbClr r="0" g="0" b="0"/>
            </a:lnRef>
            <a:fillRef idx="0">
              <a:scrgbClr r="0" g="0" b="0"/>
            </a:fillRef>
            <a:effectRef idx="0">
              <a:scrgbClr r="0" g="0" b="0"/>
            </a:effectRef>
            <a:fontRef idx="minor"/>
          </p:style>
          <p:txBody>
            <a:bodyPr lIns="1075680" tIns="74520" rIns="74520" bIns="74520" anchor="ctr">
              <a:noAutofit/>
            </a:bodyPr>
            <a:lstStyle/>
            <a:p>
              <a:pPr>
                <a:lnSpc>
                  <a:spcPct val="90000"/>
                </a:lnSpc>
                <a:tabLst>
                  <a:tab pos="0" algn="l"/>
                </a:tabLst>
              </a:pPr>
              <a:r>
                <a:rPr lang="en-NL" sz="3600" b="1" strike="noStrike" spc="-1">
                  <a:solidFill>
                    <a:srgbClr val="FFC000"/>
                  </a:solidFill>
                  <a:latin typeface="DM Sans"/>
                  <a:ea typeface="DM Sans"/>
                </a:rPr>
                <a:t>Objective 3</a:t>
              </a:r>
              <a:r>
                <a:rPr lang="en-NL" sz="3600" b="0" strike="noStrike" spc="-1">
                  <a:solidFill>
                    <a:schemeClr val="dk1"/>
                  </a:solidFill>
                  <a:latin typeface="DM Sans"/>
                  <a:ea typeface="DM Sans"/>
                </a:rPr>
                <a:t>. </a:t>
              </a:r>
              <a:r>
                <a:rPr lang="en-NL" sz="3600" b="0" strike="noStrike" spc="-1">
                  <a:solidFill>
                    <a:srgbClr val="002060"/>
                  </a:solidFill>
                  <a:latin typeface="DM Sans"/>
                  <a:ea typeface="DM Sans"/>
                </a:rPr>
                <a:t>Develop &amp; prototype new image analytical services and datasets that can accelerate progress towards healthy oceans, seas, coastal and inland waters</a:t>
              </a:r>
              <a:endParaRPr lang="es-ES" sz="3600" b="0" strike="noStrike" spc="-1">
                <a:latin typeface="Arial"/>
              </a:endParaRPr>
            </a:p>
          </p:txBody>
        </p:sp>
        <p:sp>
          <p:nvSpPr>
            <p:cNvPr id="421" name="Google Shape;538;p49"/>
            <p:cNvSpPr/>
            <p:nvPr/>
          </p:nvSpPr>
          <p:spPr>
            <a:xfrm>
              <a:off x="2268720" y="6062040"/>
              <a:ext cx="1693440" cy="1693440"/>
            </a:xfrm>
            <a:prstGeom prst="ellipse">
              <a:avLst/>
            </a:prstGeom>
            <a:solidFill>
              <a:schemeClr val="lt1"/>
            </a:solidFill>
            <a:ln w="25400">
              <a:solidFill>
                <a:srgbClr val="2374B3"/>
              </a:solidFill>
              <a:round/>
            </a:ln>
          </p:spPr>
          <p:style>
            <a:lnRef idx="0">
              <a:scrgbClr r="0" g="0" b="0"/>
            </a:lnRef>
            <a:fillRef idx="0">
              <a:scrgbClr r="0" g="0" b="0"/>
            </a:fillRef>
            <a:effectRef idx="0">
              <a:scrgbClr r="0" g="0" b="0"/>
            </a:effectRef>
            <a:fontRef idx="minor"/>
          </p:style>
          <p:txBody>
            <a:bodyPr lIns="243720" tIns="243720" rIns="243720" bIns="243720" anchor="ctr">
              <a:noAutofit/>
            </a:bodyPr>
            <a:lstStyle/>
            <a:p>
              <a:pPr algn="ctr">
                <a:lnSpc>
                  <a:spcPct val="100000"/>
                </a:lnSpc>
                <a:tabLst>
                  <a:tab pos="0" algn="l"/>
                </a:tabLst>
              </a:pPr>
              <a:r>
                <a:rPr lang="en-NL" sz="3700" b="0" strike="noStrike" spc="-1">
                  <a:solidFill>
                    <a:srgbClr val="000000"/>
                  </a:solidFill>
                  <a:latin typeface="Arial"/>
                  <a:ea typeface="Arial"/>
                </a:rPr>
                <a:t>O3</a:t>
              </a:r>
              <a:endParaRPr lang="es-ES" sz="3700" b="0" strike="noStrike" spc="-1">
                <a:latin typeface="Arial"/>
              </a:endParaRPr>
            </a:p>
          </p:txBody>
        </p:sp>
      </p:grpSp>
      <p:grpSp>
        <p:nvGrpSpPr>
          <p:cNvPr id="422" name="Google Shape;539;p49"/>
          <p:cNvGrpSpPr/>
          <p:nvPr/>
        </p:nvGrpSpPr>
        <p:grpSpPr>
          <a:xfrm>
            <a:off x="2297160" y="8241840"/>
            <a:ext cx="15929640" cy="1693440"/>
            <a:chOff x="2297160" y="8241840"/>
            <a:chExt cx="15929640" cy="1693440"/>
          </a:xfrm>
        </p:grpSpPr>
        <p:sp>
          <p:nvSpPr>
            <p:cNvPr id="423" name="Google Shape;540;p49"/>
            <p:cNvSpPr/>
            <p:nvPr/>
          </p:nvSpPr>
          <p:spPr>
            <a:xfrm>
              <a:off x="3143880" y="8411040"/>
              <a:ext cx="15082920" cy="1354680"/>
            </a:xfrm>
            <a:prstGeom prst="rect">
              <a:avLst/>
            </a:prstGeom>
            <a:noFill/>
            <a:ln w="0">
              <a:noFill/>
            </a:ln>
          </p:spPr>
          <p:style>
            <a:lnRef idx="0">
              <a:scrgbClr r="0" g="0" b="0"/>
            </a:lnRef>
            <a:fillRef idx="0">
              <a:scrgbClr r="0" g="0" b="0"/>
            </a:fillRef>
            <a:effectRef idx="0">
              <a:scrgbClr r="0" g="0" b="0"/>
            </a:effectRef>
            <a:fontRef idx="minor"/>
          </p:style>
          <p:txBody>
            <a:bodyPr lIns="1075680" tIns="74520" rIns="74520" bIns="74520" anchor="ctr">
              <a:noAutofit/>
            </a:bodyPr>
            <a:lstStyle/>
            <a:p>
              <a:pPr>
                <a:lnSpc>
                  <a:spcPct val="90000"/>
                </a:lnSpc>
                <a:tabLst>
                  <a:tab pos="0" algn="l"/>
                </a:tabLst>
              </a:pPr>
              <a:r>
                <a:rPr lang="en-NL" sz="3600" b="1" strike="noStrike" spc="-1">
                  <a:solidFill>
                    <a:srgbClr val="FFC000"/>
                  </a:solidFill>
                  <a:latin typeface="DM Sans"/>
                  <a:ea typeface="DM Sans"/>
                </a:rPr>
                <a:t>Objective</a:t>
              </a:r>
              <a:r>
                <a:rPr lang="en-NL" sz="3600" b="1" strike="noStrike" spc="-1">
                  <a:solidFill>
                    <a:srgbClr val="FFC000"/>
                  </a:solidFill>
                  <a:latin typeface="Arial"/>
                  <a:ea typeface="Arial"/>
                </a:rPr>
                <a:t> </a:t>
              </a:r>
              <a:r>
                <a:rPr lang="en-NL" sz="3600" b="1" strike="noStrike" spc="-1">
                  <a:solidFill>
                    <a:srgbClr val="FFC000"/>
                  </a:solidFill>
                  <a:latin typeface="DM Sans"/>
                  <a:ea typeface="DM Sans"/>
                </a:rPr>
                <a:t>4</a:t>
              </a:r>
              <a:r>
                <a:rPr lang="en-NL" sz="3600" b="0" strike="noStrike" spc="-1">
                  <a:solidFill>
                    <a:schemeClr val="dk1"/>
                  </a:solidFill>
                  <a:latin typeface="DM Sans"/>
                  <a:ea typeface="DM Sans"/>
                </a:rPr>
                <a:t>. </a:t>
              </a:r>
              <a:r>
                <a:rPr lang="en-NL" sz="3600" b="0" strike="noStrike" spc="-1">
                  <a:solidFill>
                    <a:srgbClr val="002060"/>
                  </a:solidFill>
                  <a:latin typeface="DM Sans"/>
                  <a:ea typeface="DM Sans"/>
                </a:rPr>
                <a:t>Capture and disseminate development and operational best practices to imaging data and image analysis service providers</a:t>
              </a:r>
              <a:endParaRPr lang="es-ES" sz="3600" b="0" strike="noStrike" spc="-1">
                <a:latin typeface="Arial"/>
              </a:endParaRPr>
            </a:p>
          </p:txBody>
        </p:sp>
        <p:sp>
          <p:nvSpPr>
            <p:cNvPr id="424" name="Google Shape;541;p49"/>
            <p:cNvSpPr/>
            <p:nvPr/>
          </p:nvSpPr>
          <p:spPr>
            <a:xfrm>
              <a:off x="2297160" y="8241840"/>
              <a:ext cx="1693440" cy="1693440"/>
            </a:xfrm>
            <a:prstGeom prst="ellipse">
              <a:avLst/>
            </a:prstGeom>
            <a:solidFill>
              <a:schemeClr val="lt1"/>
            </a:solidFill>
            <a:ln w="25400">
              <a:solidFill>
                <a:srgbClr val="2374B3"/>
              </a:solidFill>
              <a:round/>
            </a:ln>
          </p:spPr>
          <p:style>
            <a:lnRef idx="0">
              <a:scrgbClr r="0" g="0" b="0"/>
            </a:lnRef>
            <a:fillRef idx="0">
              <a:scrgbClr r="0" g="0" b="0"/>
            </a:fillRef>
            <a:effectRef idx="0">
              <a:scrgbClr r="0" g="0" b="0"/>
            </a:effectRef>
            <a:fontRef idx="minor"/>
          </p:style>
          <p:txBody>
            <a:bodyPr lIns="243720" tIns="243720" rIns="243720" bIns="243720" anchor="ctr">
              <a:noAutofit/>
            </a:bodyPr>
            <a:lstStyle/>
            <a:p>
              <a:pPr algn="ctr">
                <a:lnSpc>
                  <a:spcPct val="100000"/>
                </a:lnSpc>
                <a:tabLst>
                  <a:tab pos="0" algn="l"/>
                </a:tabLst>
              </a:pPr>
              <a:r>
                <a:rPr lang="en-NL" sz="3700" b="0" strike="noStrike" spc="-1">
                  <a:solidFill>
                    <a:srgbClr val="000000"/>
                  </a:solidFill>
                  <a:latin typeface="Arial"/>
                  <a:ea typeface="Arial"/>
                </a:rPr>
                <a:t>O4</a:t>
              </a:r>
              <a:endParaRPr lang="es-ES" sz="3700" b="0" strike="noStrike" spc="-1">
                <a:latin typeface="Arial"/>
              </a:endParaRPr>
            </a:p>
          </p:txBody>
        </p:sp>
      </p:grpSp>
      <p:grpSp>
        <p:nvGrpSpPr>
          <p:cNvPr id="425" name="Google Shape;542;p49"/>
          <p:cNvGrpSpPr/>
          <p:nvPr/>
        </p:nvGrpSpPr>
        <p:grpSpPr>
          <a:xfrm>
            <a:off x="1659240" y="10421640"/>
            <a:ext cx="15929640" cy="1693440"/>
            <a:chOff x="1659240" y="10421640"/>
            <a:chExt cx="15929640" cy="1693440"/>
          </a:xfrm>
        </p:grpSpPr>
        <p:sp>
          <p:nvSpPr>
            <p:cNvPr id="426" name="Google Shape;543;p49"/>
            <p:cNvSpPr/>
            <p:nvPr/>
          </p:nvSpPr>
          <p:spPr>
            <a:xfrm>
              <a:off x="2505960" y="10590840"/>
              <a:ext cx="15082920" cy="1354680"/>
            </a:xfrm>
            <a:prstGeom prst="rect">
              <a:avLst/>
            </a:prstGeom>
            <a:noFill/>
            <a:ln w="0">
              <a:noFill/>
            </a:ln>
          </p:spPr>
          <p:style>
            <a:lnRef idx="0">
              <a:scrgbClr r="0" g="0" b="0"/>
            </a:lnRef>
            <a:fillRef idx="0">
              <a:scrgbClr r="0" g="0" b="0"/>
            </a:fillRef>
            <a:effectRef idx="0">
              <a:scrgbClr r="0" g="0" b="0"/>
            </a:effectRef>
            <a:fontRef idx="minor"/>
          </p:style>
          <p:txBody>
            <a:bodyPr lIns="1075680" tIns="74520" rIns="74520" bIns="74520" anchor="ctr">
              <a:noAutofit/>
            </a:bodyPr>
            <a:lstStyle/>
            <a:p>
              <a:pPr>
                <a:lnSpc>
                  <a:spcPct val="90000"/>
                </a:lnSpc>
                <a:tabLst>
                  <a:tab pos="0" algn="l"/>
                </a:tabLst>
              </a:pPr>
              <a:r>
                <a:rPr lang="en-NL" sz="3600" b="1" strike="noStrike" spc="-1">
                  <a:solidFill>
                    <a:srgbClr val="FFC000"/>
                  </a:solidFill>
                  <a:latin typeface="DM Sans"/>
                  <a:ea typeface="DM Sans"/>
                </a:rPr>
                <a:t>Objective 5</a:t>
              </a:r>
              <a:r>
                <a:rPr lang="en-NL" sz="3600" b="0" strike="noStrike" spc="-1">
                  <a:solidFill>
                    <a:schemeClr val="dk1"/>
                  </a:solidFill>
                  <a:latin typeface="DM Sans"/>
                  <a:ea typeface="DM Sans"/>
                </a:rPr>
                <a:t>. </a:t>
              </a:r>
              <a:r>
                <a:rPr lang="en-NL" sz="3600" b="0" strike="noStrike" spc="-1">
                  <a:solidFill>
                    <a:srgbClr val="002060"/>
                  </a:solidFill>
                  <a:latin typeface="DM Sans"/>
                  <a:ea typeface="DM Sans"/>
                </a:rPr>
                <a:t>Deliver a portfolio of scientific image and image analytics services targeting researchers in marine and aquatic sciences</a:t>
              </a:r>
              <a:endParaRPr lang="es-ES" sz="3600" b="0" strike="noStrike" spc="-1">
                <a:latin typeface="Arial"/>
              </a:endParaRPr>
            </a:p>
          </p:txBody>
        </p:sp>
        <p:sp>
          <p:nvSpPr>
            <p:cNvPr id="427" name="Google Shape;544;p49"/>
            <p:cNvSpPr/>
            <p:nvPr/>
          </p:nvSpPr>
          <p:spPr>
            <a:xfrm>
              <a:off x="1659240" y="10421640"/>
              <a:ext cx="1693440" cy="1693440"/>
            </a:xfrm>
            <a:prstGeom prst="ellipse">
              <a:avLst/>
            </a:prstGeom>
            <a:solidFill>
              <a:schemeClr val="lt1"/>
            </a:solidFill>
            <a:ln w="25400">
              <a:solidFill>
                <a:srgbClr val="2374B3"/>
              </a:solidFill>
              <a:round/>
            </a:ln>
          </p:spPr>
          <p:style>
            <a:lnRef idx="0">
              <a:scrgbClr r="0" g="0" b="0"/>
            </a:lnRef>
            <a:fillRef idx="0">
              <a:scrgbClr r="0" g="0" b="0"/>
            </a:fillRef>
            <a:effectRef idx="0">
              <a:scrgbClr r="0" g="0" b="0"/>
            </a:effectRef>
            <a:fontRef idx="minor"/>
          </p:style>
          <p:txBody>
            <a:bodyPr lIns="243720" tIns="243720" rIns="243720" bIns="243720" anchor="ctr">
              <a:noAutofit/>
            </a:bodyPr>
            <a:lstStyle/>
            <a:p>
              <a:pPr algn="ctr">
                <a:lnSpc>
                  <a:spcPct val="100000"/>
                </a:lnSpc>
                <a:tabLst>
                  <a:tab pos="0" algn="l"/>
                </a:tabLst>
              </a:pPr>
              <a:r>
                <a:rPr lang="en-NL" sz="3700" b="0" strike="noStrike" spc="-1">
                  <a:solidFill>
                    <a:srgbClr val="000000"/>
                  </a:solidFill>
                  <a:latin typeface="Arial"/>
                  <a:ea typeface="Arial"/>
                </a:rPr>
                <a:t>O5</a:t>
              </a:r>
              <a:endParaRPr lang="es-ES" sz="3700" b="0" strike="noStrike" spc="-1">
                <a:latin typeface="Arial"/>
              </a:endParaRPr>
            </a:p>
          </p:txBody>
        </p:sp>
      </p:grpSp>
      <p:sp>
        <p:nvSpPr>
          <p:cNvPr id="428" name="Google Shape;545;p49"/>
          <p:cNvSpPr/>
          <p:nvPr/>
        </p:nvSpPr>
        <p:spPr>
          <a:xfrm>
            <a:off x="18210600" y="2302200"/>
            <a:ext cx="5055120" cy="123336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marL="85680">
              <a:lnSpc>
                <a:spcPct val="100000"/>
              </a:lnSpc>
              <a:tabLst>
                <a:tab pos="0" algn="l"/>
              </a:tabLst>
            </a:pPr>
            <a:r>
              <a:rPr lang="en-NL" sz="2300" b="0" i="1" strike="noStrike" spc="-1">
                <a:solidFill>
                  <a:schemeClr val="accent1"/>
                </a:solidFill>
                <a:latin typeface="DM Sans"/>
                <a:ea typeface="DM Sans"/>
              </a:rPr>
              <a:t>Operational iMagine platform with common AI development framework from TRL 7 to 9</a:t>
            </a:r>
            <a:endParaRPr lang="es-ES" sz="2300" b="0" strike="noStrike" spc="-1">
              <a:latin typeface="Arial"/>
            </a:endParaRPr>
          </a:p>
        </p:txBody>
      </p:sp>
      <p:sp>
        <p:nvSpPr>
          <p:cNvPr id="429" name="Google Shape;546;p49"/>
          <p:cNvSpPr/>
          <p:nvPr/>
        </p:nvSpPr>
        <p:spPr>
          <a:xfrm>
            <a:off x="18270720" y="4335480"/>
            <a:ext cx="5055120" cy="123336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300" b="0" i="1" strike="noStrike" spc="-1">
                <a:solidFill>
                  <a:schemeClr val="accent1"/>
                </a:solidFill>
                <a:latin typeface="DM Sans"/>
                <a:ea typeface="DM Sans"/>
              </a:rPr>
              <a:t>Launch of 5 aquatic AI image services, running operationally at the iMagine platform</a:t>
            </a:r>
            <a:endParaRPr lang="es-ES" sz="2300" b="0" strike="noStrike" spc="-1">
              <a:latin typeface="Arial"/>
            </a:endParaRPr>
          </a:p>
        </p:txBody>
      </p:sp>
      <p:sp>
        <p:nvSpPr>
          <p:cNvPr id="430" name="Google Shape;547;p49"/>
          <p:cNvSpPr/>
          <p:nvPr/>
        </p:nvSpPr>
        <p:spPr>
          <a:xfrm>
            <a:off x="18347040" y="6197040"/>
            <a:ext cx="4693320" cy="19339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300" b="0" i="1" strike="noStrike" spc="-1">
                <a:solidFill>
                  <a:schemeClr val="accent1"/>
                </a:solidFill>
                <a:latin typeface="DM Sans"/>
                <a:ea typeface="DM Sans"/>
              </a:rPr>
              <a:t>Set of AIS-based imaging processing services of relevance to research for healthy oceans, seas, coastal and inland waters</a:t>
            </a:r>
            <a:endParaRPr lang="es-ES" sz="2300" b="0" strike="noStrike" spc="-1">
              <a:latin typeface="Arial"/>
            </a:endParaRPr>
          </a:p>
        </p:txBody>
      </p:sp>
      <p:sp>
        <p:nvSpPr>
          <p:cNvPr id="431" name="Google Shape;548;p49"/>
          <p:cNvSpPr/>
          <p:nvPr/>
        </p:nvSpPr>
        <p:spPr>
          <a:xfrm>
            <a:off x="18364320" y="8566200"/>
            <a:ext cx="5916600" cy="1583640"/>
          </a:xfrm>
          <a:prstGeom prst="rect">
            <a:avLst/>
          </a:prstGeom>
          <a:noFill/>
          <a:ln w="0">
            <a:noFill/>
          </a:ln>
        </p:spPr>
        <p:style>
          <a:lnRef idx="0">
            <a:scrgbClr r="0" g="0" b="0"/>
          </a:lnRef>
          <a:fillRef idx="0">
            <a:scrgbClr r="0" g="0" b="0"/>
          </a:fillRef>
          <a:effectRef idx="0">
            <a:scrgbClr r="0" g="0" b="0"/>
          </a:effectRef>
          <a:fontRef idx="minor"/>
        </p:style>
        <p:txBody>
          <a:bodyPr lIns="0" tIns="91440" bIns="91440" anchor="t">
            <a:spAutoFit/>
          </a:bodyPr>
          <a:lstStyle/>
          <a:p>
            <a:pPr>
              <a:lnSpc>
                <a:spcPct val="100000"/>
              </a:lnSpc>
              <a:tabLst>
                <a:tab pos="0" algn="l"/>
              </a:tabLst>
            </a:pPr>
            <a:r>
              <a:rPr lang="en-NL" sz="2300" b="0" i="1" strike="noStrike" spc="-1">
                <a:solidFill>
                  <a:schemeClr val="accent1"/>
                </a:solidFill>
                <a:latin typeface="DM Sans"/>
                <a:ea typeface="DM Sans"/>
              </a:rPr>
              <a:t>Best Practices documentation, interaction with EOSC and AI4EU platforms.</a:t>
            </a:r>
            <a:endParaRPr lang="es-ES" sz="2300" b="0" strike="noStrike" spc="-1">
              <a:latin typeface="Arial"/>
            </a:endParaRPr>
          </a:p>
          <a:p>
            <a:pPr>
              <a:lnSpc>
                <a:spcPct val="100000"/>
              </a:lnSpc>
              <a:tabLst>
                <a:tab pos="0" algn="l"/>
              </a:tabLst>
            </a:pPr>
            <a:r>
              <a:rPr lang="en-NL" sz="2300" b="0" i="1" strike="noStrike" spc="-1">
                <a:solidFill>
                  <a:schemeClr val="accent1"/>
                </a:solidFill>
                <a:latin typeface="DM Sans"/>
                <a:ea typeface="DM Sans"/>
              </a:rPr>
              <a:t>Training programme</a:t>
            </a:r>
            <a:endParaRPr lang="es-ES" sz="2300" b="0" strike="noStrike" spc="-1">
              <a:latin typeface="Arial"/>
            </a:endParaRPr>
          </a:p>
        </p:txBody>
      </p:sp>
      <p:sp>
        <p:nvSpPr>
          <p:cNvPr id="432" name="Google Shape;549;p49"/>
          <p:cNvSpPr/>
          <p:nvPr/>
        </p:nvSpPr>
        <p:spPr>
          <a:xfrm>
            <a:off x="18349200" y="10725120"/>
            <a:ext cx="5541840" cy="123336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NL" sz="2300" b="0" i="1" strike="noStrike" spc="-1">
                <a:solidFill>
                  <a:schemeClr val="accent1"/>
                </a:solidFill>
                <a:latin typeface="DM Sans"/>
                <a:ea typeface="DM Sans"/>
              </a:rPr>
              <a:t>Portfolio: operational services, image repositories, Best Practices, iMagine framework and platform</a:t>
            </a:r>
            <a:endParaRPr lang="es-ES" sz="23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2954880" y="603360"/>
            <a:ext cx="1653300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GB" sz="6700" b="1" strike="noStrike" spc="-1">
                <a:solidFill>
                  <a:srgbClr val="0E67AD"/>
                </a:solidFill>
                <a:latin typeface="DM Sans"/>
                <a:ea typeface="DM Sans"/>
              </a:rPr>
              <a:t>Data repositories o</a:t>
            </a:r>
            <a:r>
              <a:rPr lang="en-NL" sz="6700" b="1" strike="noStrike" spc="-1">
                <a:solidFill>
                  <a:srgbClr val="0E67AD"/>
                </a:solidFill>
                <a:latin typeface="DM Sans"/>
                <a:ea typeface="DM Sans"/>
              </a:rPr>
              <a:t>verview</a:t>
            </a:r>
            <a:endParaRPr lang="es-ES" sz="6700" b="0" strike="noStrike" spc="-1">
              <a:solidFill>
                <a:srgbClr val="000000"/>
              </a:solidFill>
              <a:latin typeface="Arial"/>
            </a:endParaRPr>
          </a:p>
        </p:txBody>
      </p:sp>
      <p:pic>
        <p:nvPicPr>
          <p:cNvPr id="434" name="Google Shape;560;p50"/>
          <p:cNvPicPr/>
          <p:nvPr/>
        </p:nvPicPr>
        <p:blipFill>
          <a:blip r:embed="rId3"/>
          <a:stretch/>
        </p:blipFill>
        <p:spPr>
          <a:xfrm>
            <a:off x="7794720" y="4533120"/>
            <a:ext cx="2929680" cy="1843920"/>
          </a:xfrm>
          <a:prstGeom prst="rect">
            <a:avLst/>
          </a:prstGeom>
          <a:ln w="0">
            <a:noFill/>
          </a:ln>
        </p:spPr>
      </p:pic>
      <p:sp>
        <p:nvSpPr>
          <p:cNvPr id="435" name="Google Shape;589;p52"/>
          <p:cNvSpPr/>
          <p:nvPr/>
        </p:nvSpPr>
        <p:spPr>
          <a:xfrm>
            <a:off x="429480" y="2759040"/>
            <a:ext cx="6823440" cy="9527040"/>
          </a:xfrm>
          <a:prstGeom prst="rect">
            <a:avLst/>
          </a:prstGeom>
          <a:noFill/>
          <a:ln w="0">
            <a:noFill/>
          </a:ln>
        </p:spPr>
        <p:style>
          <a:lnRef idx="0">
            <a:scrgbClr r="0" g="0" b="0"/>
          </a:lnRef>
          <a:fillRef idx="0">
            <a:scrgbClr r="0" g="0" b="0"/>
          </a:fillRef>
          <a:effectRef idx="0">
            <a:scrgbClr r="0" g="0" b="0"/>
          </a:effectRef>
          <a:fontRef idx="minor"/>
        </p:style>
        <p:txBody>
          <a:bodyPr lIns="243720" tIns="122040" rIns="243720" bIns="122040" anchor="t">
            <a:noAutofit/>
          </a:bodyPr>
          <a:lstStyle/>
          <a:p>
            <a:pPr>
              <a:lnSpc>
                <a:spcPct val="107000"/>
              </a:lnSpc>
            </a:pPr>
            <a:r>
              <a:rPr lang="en-US" sz="3200" b="1" strike="noStrike" spc="-1">
                <a:solidFill>
                  <a:srgbClr val="002060"/>
                </a:solidFill>
                <a:latin typeface="DM Sans"/>
                <a:ea typeface="Calibri"/>
              </a:rPr>
              <a:t>Research Infrastructures</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LifeWatch</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EMBRC</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EcoTaxa</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JERICO</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EMSO-ERIC</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Obsea</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Antares</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DyFaMed</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PAP</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EuroArgo</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EurOBIS</a:t>
            </a:r>
            <a:endParaRPr lang="es-ES" sz="3200" b="0" strike="noStrike" spc="-1">
              <a:latin typeface="Arial"/>
            </a:endParaRPr>
          </a:p>
          <a:p>
            <a:pPr marL="285840" indent="-285840">
              <a:lnSpc>
                <a:spcPct val="107000"/>
              </a:lnSpc>
              <a:spcAft>
                <a:spcPts val="799"/>
              </a:spcAft>
              <a:buClr>
                <a:srgbClr val="7F7F7F"/>
              </a:buClr>
              <a:buFont typeface="Arial"/>
              <a:buChar char="•"/>
            </a:pPr>
            <a:r>
              <a:rPr lang="en-US" sz="3200" b="1" strike="noStrike" spc="-1">
                <a:solidFill>
                  <a:srgbClr val="002060"/>
                </a:solidFill>
                <a:latin typeface="DM Sans"/>
                <a:ea typeface="Calibri"/>
              </a:rPr>
              <a:t>SeaDataNet</a:t>
            </a:r>
            <a:endParaRPr lang="es-ES" sz="3200" b="0" strike="noStrike" spc="-1">
              <a:latin typeface="Arial"/>
            </a:endParaRPr>
          </a:p>
          <a:p>
            <a:pPr>
              <a:lnSpc>
                <a:spcPct val="107000"/>
              </a:lnSpc>
              <a:spcAft>
                <a:spcPts val="799"/>
              </a:spcAft>
            </a:pPr>
            <a:endParaRPr lang="es-ES" sz="3200" b="0" strike="noStrike" spc="-1">
              <a:latin typeface="Arial"/>
            </a:endParaRPr>
          </a:p>
          <a:p>
            <a:pPr>
              <a:lnSpc>
                <a:spcPct val="107000"/>
              </a:lnSpc>
              <a:spcAft>
                <a:spcPts val="799"/>
              </a:spcAft>
            </a:pPr>
            <a:r>
              <a:rPr lang="en-US" sz="3200" b="1" strike="noStrike" spc="-1">
                <a:solidFill>
                  <a:srgbClr val="002060"/>
                </a:solidFill>
                <a:latin typeface="DM Sans"/>
                <a:ea typeface="Calibri"/>
              </a:rPr>
              <a:t>EU infrastructures:  </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Copernicus Marine (CMEMS)</a:t>
            </a:r>
            <a:endParaRPr lang="es-ES" sz="3200" b="0" strike="noStrike" spc="-1">
              <a:latin typeface="Arial"/>
            </a:endParaRPr>
          </a:p>
          <a:p>
            <a:pPr marL="285840" indent="-285840">
              <a:lnSpc>
                <a:spcPct val="107000"/>
              </a:lnSpc>
              <a:buClr>
                <a:srgbClr val="7F7F7F"/>
              </a:buClr>
              <a:buFont typeface="Arial"/>
              <a:buChar char="•"/>
            </a:pPr>
            <a:r>
              <a:rPr lang="en-US" sz="3200" b="1" strike="noStrike" spc="-1">
                <a:solidFill>
                  <a:srgbClr val="002060"/>
                </a:solidFill>
                <a:latin typeface="DM Sans"/>
                <a:ea typeface="Calibri"/>
              </a:rPr>
              <a:t>European Marine Observation and Data network (EMODnet)</a:t>
            </a:r>
            <a:r>
              <a:rPr lang="en-US" sz="3200" b="0" i="1" strike="noStrike" spc="-1">
                <a:solidFill>
                  <a:srgbClr val="7F7F7F"/>
                </a:solidFill>
                <a:latin typeface="DM Sans"/>
                <a:ea typeface="DM Sans"/>
              </a:rPr>
              <a:t>      </a:t>
            </a:r>
            <a:endParaRPr lang="es-ES" sz="3200" b="0" strike="noStrike" spc="-1">
              <a:latin typeface="Arial"/>
            </a:endParaRPr>
          </a:p>
        </p:txBody>
      </p:sp>
      <p:pic>
        <p:nvPicPr>
          <p:cNvPr id="436" name="Picture 2"/>
          <p:cNvPicPr/>
          <p:nvPr/>
        </p:nvPicPr>
        <p:blipFill>
          <a:blip r:embed="rId4"/>
          <a:stretch/>
        </p:blipFill>
        <p:spPr>
          <a:xfrm>
            <a:off x="7871760" y="8061840"/>
            <a:ext cx="3374640" cy="1551960"/>
          </a:xfrm>
          <a:prstGeom prst="rect">
            <a:avLst/>
          </a:prstGeom>
          <a:ln w="0">
            <a:noFill/>
          </a:ln>
        </p:spPr>
      </p:pic>
      <p:pic>
        <p:nvPicPr>
          <p:cNvPr id="437" name="Picture 3"/>
          <p:cNvPicPr/>
          <p:nvPr/>
        </p:nvPicPr>
        <p:blipFill>
          <a:blip r:embed="rId5"/>
          <a:stretch/>
        </p:blipFill>
        <p:spPr>
          <a:xfrm>
            <a:off x="12192120" y="8815680"/>
            <a:ext cx="3374640" cy="1551960"/>
          </a:xfrm>
          <a:prstGeom prst="rect">
            <a:avLst/>
          </a:prstGeom>
          <a:ln w="0">
            <a:noFill/>
          </a:ln>
        </p:spPr>
      </p:pic>
      <p:pic>
        <p:nvPicPr>
          <p:cNvPr id="438" name="Picture 4"/>
          <p:cNvPicPr/>
          <p:nvPr/>
        </p:nvPicPr>
        <p:blipFill>
          <a:blip r:embed="rId6"/>
          <a:stretch/>
        </p:blipFill>
        <p:spPr>
          <a:xfrm>
            <a:off x="14079960" y="6447240"/>
            <a:ext cx="4401360" cy="2024280"/>
          </a:xfrm>
          <a:prstGeom prst="rect">
            <a:avLst/>
          </a:prstGeom>
          <a:ln w="0">
            <a:noFill/>
          </a:ln>
        </p:spPr>
      </p:pic>
      <p:pic>
        <p:nvPicPr>
          <p:cNvPr id="439" name="Picture 5"/>
          <p:cNvPicPr/>
          <p:nvPr/>
        </p:nvPicPr>
        <p:blipFill>
          <a:blip r:embed="rId7"/>
          <a:stretch/>
        </p:blipFill>
        <p:spPr>
          <a:xfrm>
            <a:off x="10884240" y="10850760"/>
            <a:ext cx="3753000" cy="1726200"/>
          </a:xfrm>
          <a:prstGeom prst="rect">
            <a:avLst/>
          </a:prstGeom>
          <a:ln w="0">
            <a:noFill/>
          </a:ln>
        </p:spPr>
      </p:pic>
      <p:pic>
        <p:nvPicPr>
          <p:cNvPr id="440" name="Picture 9"/>
          <p:cNvPicPr/>
          <p:nvPr/>
        </p:nvPicPr>
        <p:blipFill>
          <a:blip r:embed="rId8"/>
          <a:stretch/>
        </p:blipFill>
        <p:spPr>
          <a:xfrm>
            <a:off x="8907840" y="2355840"/>
            <a:ext cx="3446280" cy="2297520"/>
          </a:xfrm>
          <a:prstGeom prst="rect">
            <a:avLst/>
          </a:prstGeom>
          <a:ln w="0">
            <a:noFill/>
          </a:ln>
        </p:spPr>
      </p:pic>
      <p:pic>
        <p:nvPicPr>
          <p:cNvPr id="441" name="Picture 11"/>
          <p:cNvPicPr/>
          <p:nvPr/>
        </p:nvPicPr>
        <p:blipFill>
          <a:blip r:embed="rId9"/>
          <a:stretch/>
        </p:blipFill>
        <p:spPr>
          <a:xfrm>
            <a:off x="13560840" y="2277000"/>
            <a:ext cx="3234600" cy="1678320"/>
          </a:xfrm>
          <a:prstGeom prst="rect">
            <a:avLst/>
          </a:prstGeom>
          <a:ln w="0">
            <a:noFill/>
          </a:ln>
        </p:spPr>
      </p:pic>
      <p:pic>
        <p:nvPicPr>
          <p:cNvPr id="442" name="Picture 13"/>
          <p:cNvPicPr/>
          <p:nvPr/>
        </p:nvPicPr>
        <p:blipFill>
          <a:blip r:embed="rId10"/>
          <a:stretch/>
        </p:blipFill>
        <p:spPr>
          <a:xfrm>
            <a:off x="18273960" y="2759040"/>
            <a:ext cx="3209400" cy="1152000"/>
          </a:xfrm>
          <a:prstGeom prst="rect">
            <a:avLst/>
          </a:prstGeom>
          <a:ln w="0">
            <a:noFill/>
          </a:ln>
        </p:spPr>
      </p:pic>
      <p:pic>
        <p:nvPicPr>
          <p:cNvPr id="443" name="Picture 15"/>
          <p:cNvPicPr/>
          <p:nvPr/>
        </p:nvPicPr>
        <p:blipFill>
          <a:blip r:embed="rId11"/>
          <a:stretch/>
        </p:blipFill>
        <p:spPr>
          <a:xfrm>
            <a:off x="12041640" y="4952880"/>
            <a:ext cx="4267440" cy="1174320"/>
          </a:xfrm>
          <a:prstGeom prst="rect">
            <a:avLst/>
          </a:prstGeom>
          <a:ln w="0">
            <a:noFill/>
          </a:ln>
        </p:spPr>
      </p:pic>
      <p:pic>
        <p:nvPicPr>
          <p:cNvPr id="444" name="Picture 17"/>
          <p:cNvPicPr/>
          <p:nvPr/>
        </p:nvPicPr>
        <p:blipFill>
          <a:blip r:embed="rId12"/>
          <a:stretch/>
        </p:blipFill>
        <p:spPr>
          <a:xfrm>
            <a:off x="18041400" y="4653720"/>
            <a:ext cx="2152080" cy="2152080"/>
          </a:xfrm>
          <a:prstGeom prst="rect">
            <a:avLst/>
          </a:prstGeom>
          <a:ln w="0">
            <a:noFill/>
          </a:ln>
        </p:spPr>
      </p:pic>
      <p:pic>
        <p:nvPicPr>
          <p:cNvPr id="445" name="Picture 19"/>
          <p:cNvPicPr/>
          <p:nvPr/>
        </p:nvPicPr>
        <p:blipFill>
          <a:blip r:embed="rId13"/>
          <a:stretch/>
        </p:blipFill>
        <p:spPr>
          <a:xfrm>
            <a:off x="20721960" y="5455080"/>
            <a:ext cx="2285640" cy="2171520"/>
          </a:xfrm>
          <a:prstGeom prst="rect">
            <a:avLst/>
          </a:prstGeom>
          <a:ln w="0">
            <a:noFill/>
          </a:ln>
        </p:spPr>
      </p:pic>
      <p:pic>
        <p:nvPicPr>
          <p:cNvPr id="446" name="Picture 21"/>
          <p:cNvPicPr/>
          <p:nvPr/>
        </p:nvPicPr>
        <p:blipFill>
          <a:blip r:embed="rId14"/>
          <a:stretch/>
        </p:blipFill>
        <p:spPr>
          <a:xfrm>
            <a:off x="11120040" y="6540120"/>
            <a:ext cx="2123640" cy="2409480"/>
          </a:xfrm>
          <a:prstGeom prst="rect">
            <a:avLst/>
          </a:prstGeom>
          <a:ln w="0">
            <a:noFill/>
          </a:ln>
        </p:spPr>
      </p:pic>
      <p:pic>
        <p:nvPicPr>
          <p:cNvPr id="447" name="Picture 23"/>
          <p:cNvPicPr/>
          <p:nvPr/>
        </p:nvPicPr>
        <p:blipFill>
          <a:blip r:embed="rId15"/>
          <a:stretch/>
        </p:blipFill>
        <p:spPr>
          <a:xfrm>
            <a:off x="16017120" y="10719720"/>
            <a:ext cx="6413760" cy="1987920"/>
          </a:xfrm>
          <a:prstGeom prst="rect">
            <a:avLst/>
          </a:prstGeom>
          <a:ln w="0">
            <a:noFill/>
          </a:ln>
        </p:spPr>
      </p:pic>
      <p:pic>
        <p:nvPicPr>
          <p:cNvPr id="448" name="Picture 25"/>
          <p:cNvPicPr/>
          <p:nvPr/>
        </p:nvPicPr>
        <p:blipFill>
          <a:blip r:embed="rId16"/>
          <a:stretch/>
        </p:blipFill>
        <p:spPr>
          <a:xfrm>
            <a:off x="17564400" y="8599680"/>
            <a:ext cx="2314080" cy="88560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p:cNvSpPr>
          <p:nvPr>
            <p:ph/>
          </p:nvPr>
        </p:nvSpPr>
        <p:spPr>
          <a:xfrm>
            <a:off x="375480" y="1996560"/>
            <a:ext cx="23344560" cy="10860120"/>
          </a:xfrm>
          <a:prstGeom prst="rect">
            <a:avLst/>
          </a:prstGeom>
          <a:noFill/>
          <a:ln w="0">
            <a:noFill/>
          </a:ln>
        </p:spPr>
        <p:txBody>
          <a:bodyPr lIns="243720" tIns="122040" rIns="243720" bIns="122040" anchor="t">
            <a:noAutofit/>
          </a:bodyPr>
          <a:lstStyle/>
          <a:p>
            <a:pPr marL="743040" indent="-743040">
              <a:lnSpc>
                <a:spcPct val="115000"/>
              </a:lnSpc>
              <a:spcBef>
                <a:spcPts val="1199"/>
              </a:spcBef>
              <a:buClr>
                <a:srgbClr val="5E5E5E"/>
              </a:buClr>
              <a:buFont typeface="DM Sans"/>
              <a:buAutoNum type="arabicPeriod"/>
            </a:pPr>
            <a:r>
              <a:rPr lang="en-NL" sz="3600" b="1" strike="noStrike" spc="-1">
                <a:solidFill>
                  <a:srgbClr val="002060"/>
                </a:solidFill>
                <a:latin typeface="DM Sans"/>
                <a:ea typeface="DM Sans"/>
              </a:rPr>
              <a:t>A common iMagine AI framework and computing platform</a:t>
            </a:r>
            <a:r>
              <a:rPr lang="en-NL" sz="3600" b="0" strike="noStrike" spc="-1">
                <a:solidFill>
                  <a:srgbClr val="002060"/>
                </a:solidFill>
                <a:latin typeface="DM Sans"/>
                <a:ea typeface="DM Sans"/>
              </a:rPr>
              <a:t>, based upon earlier DEEP developments and to be built on EGI resources, connected to EOSC, facilitating researchers in development, testing, training, hosting, and operating of AI based image analysis services, following FAIR practices.</a:t>
            </a:r>
            <a:endParaRPr lang="es-ES" sz="3600" b="0" strike="noStrike" spc="-1">
              <a:solidFill>
                <a:srgbClr val="000000"/>
              </a:solidFill>
              <a:latin typeface="Arial"/>
            </a:endParaRPr>
          </a:p>
          <a:p>
            <a:pPr indent="0">
              <a:lnSpc>
                <a:spcPct val="115000"/>
              </a:lnSpc>
              <a:spcBef>
                <a:spcPts val="1199"/>
              </a:spcBef>
              <a:buNone/>
            </a:pPr>
            <a:endParaRPr lang="es-ES" sz="3600" b="0" strike="noStrike" spc="-1">
              <a:solidFill>
                <a:srgbClr val="000000"/>
              </a:solidFill>
              <a:latin typeface="Arial"/>
            </a:endParaRPr>
          </a:p>
          <a:p>
            <a:pPr marL="743040" indent="-743040">
              <a:lnSpc>
                <a:spcPct val="115000"/>
              </a:lnSpc>
              <a:spcBef>
                <a:spcPts val="1199"/>
              </a:spcBef>
              <a:buClr>
                <a:srgbClr val="5E5E5E"/>
              </a:buClr>
              <a:buFont typeface="Arial"/>
              <a:buAutoNum type="arabicPeriod"/>
            </a:pPr>
            <a:r>
              <a:rPr lang="en-NL" sz="3600" b="1" strike="noStrike" spc="-1">
                <a:solidFill>
                  <a:srgbClr val="002060"/>
                </a:solidFill>
                <a:latin typeface="DM Sans"/>
                <a:ea typeface="DM Sans"/>
              </a:rPr>
              <a:t>Five operational and three prototype AI based image analysis services with image repositories,</a:t>
            </a:r>
            <a:r>
              <a:rPr lang="en-NL" sz="3600" b="0" strike="noStrike" spc="-1">
                <a:solidFill>
                  <a:srgbClr val="002060"/>
                </a:solidFill>
                <a:latin typeface="DM Sans"/>
                <a:ea typeface="DM Sans"/>
              </a:rPr>
              <a:t> highly relevant for aquatic sector, to be deployed at the iMagine AI platform for open access and exploitation by researchers. These will demonstrate value and foster further uptake.</a:t>
            </a:r>
            <a:endParaRPr lang="es-ES" sz="3600" b="0" strike="noStrike" spc="-1">
              <a:solidFill>
                <a:srgbClr val="000000"/>
              </a:solidFill>
              <a:latin typeface="Arial"/>
            </a:endParaRPr>
          </a:p>
          <a:p>
            <a:pPr indent="0">
              <a:lnSpc>
                <a:spcPct val="115000"/>
              </a:lnSpc>
              <a:spcBef>
                <a:spcPts val="1199"/>
              </a:spcBef>
              <a:buNone/>
            </a:pPr>
            <a:endParaRPr lang="es-ES" sz="3600" b="0" strike="noStrike" spc="-1">
              <a:solidFill>
                <a:srgbClr val="000000"/>
              </a:solidFill>
              <a:latin typeface="Arial"/>
            </a:endParaRPr>
          </a:p>
          <a:p>
            <a:pPr marL="743040" indent="-743040">
              <a:lnSpc>
                <a:spcPct val="115000"/>
              </a:lnSpc>
              <a:spcBef>
                <a:spcPts val="1199"/>
              </a:spcBef>
              <a:buClr>
                <a:srgbClr val="5E5E5E"/>
              </a:buClr>
              <a:buFont typeface="Arial"/>
              <a:buAutoNum type="arabicPeriod"/>
            </a:pPr>
            <a:r>
              <a:rPr lang="en-NL" sz="3600" b="1" strike="noStrike" spc="-1">
                <a:solidFill>
                  <a:srgbClr val="002060"/>
                </a:solidFill>
                <a:latin typeface="DM Sans"/>
                <a:ea typeface="DM Sans"/>
              </a:rPr>
              <a:t>Best Practices </a:t>
            </a:r>
            <a:r>
              <a:rPr lang="en-NL" sz="3600" b="0" strike="noStrike" spc="-1">
                <a:solidFill>
                  <a:srgbClr val="002060"/>
                </a:solidFill>
                <a:latin typeface="DM Sans"/>
                <a:ea typeface="DM Sans"/>
              </a:rPr>
              <a:t>consisting of documentation and training materials, giving practical guidance and examples to </a:t>
            </a:r>
            <a:r>
              <a:rPr lang="en-NL" sz="3600" b="1" strike="noStrike" spc="-1">
                <a:solidFill>
                  <a:srgbClr val="002060"/>
                </a:solidFill>
                <a:latin typeface="DM Sans"/>
                <a:ea typeface="DM Sans"/>
              </a:rPr>
              <a:t>end-users</a:t>
            </a:r>
            <a:r>
              <a:rPr lang="en-NL" sz="3600" b="0" strike="noStrike" spc="-1">
                <a:solidFill>
                  <a:srgbClr val="002060"/>
                </a:solidFill>
                <a:latin typeface="DM Sans"/>
                <a:ea typeface="DM Sans"/>
              </a:rPr>
              <a:t> on how to exploit image datasets and analysis applications offered by the iMagine portfolio, and to </a:t>
            </a:r>
            <a:r>
              <a:rPr lang="en-NL" sz="3600" b="1" strike="noStrike" spc="-1">
                <a:solidFill>
                  <a:srgbClr val="002060"/>
                </a:solidFill>
                <a:latin typeface="DM Sans"/>
                <a:ea typeface="DM Sans"/>
              </a:rPr>
              <a:t>research engineers</a:t>
            </a:r>
            <a:r>
              <a:rPr lang="en-NL" sz="3600" b="0" strike="noStrike" spc="-1">
                <a:solidFill>
                  <a:srgbClr val="002060"/>
                </a:solidFill>
                <a:latin typeface="DM Sans"/>
                <a:ea typeface="DM Sans"/>
              </a:rPr>
              <a:t> who wish to develop and deliver similar services, making use of the facilities of the iMagine AI platform.</a:t>
            </a:r>
            <a:endParaRPr lang="es-ES" sz="3600" b="0" strike="noStrike" spc="-1">
              <a:solidFill>
                <a:srgbClr val="000000"/>
              </a:solidFill>
              <a:latin typeface="Arial"/>
            </a:endParaRPr>
          </a:p>
          <a:p>
            <a:pPr indent="0">
              <a:lnSpc>
                <a:spcPct val="115000"/>
              </a:lnSpc>
              <a:spcBef>
                <a:spcPts val="1199"/>
              </a:spcBef>
              <a:buNone/>
              <a:tabLst>
                <a:tab pos="0" algn="l"/>
              </a:tabLst>
            </a:pPr>
            <a:endParaRPr lang="es-ES" sz="3600" b="0" strike="noStrike" spc="-1">
              <a:solidFill>
                <a:srgbClr val="000000"/>
              </a:solidFill>
              <a:latin typeface="Arial"/>
            </a:endParaRPr>
          </a:p>
          <a:p>
            <a:pPr indent="0">
              <a:lnSpc>
                <a:spcPct val="115000"/>
              </a:lnSpc>
              <a:spcBef>
                <a:spcPts val="1199"/>
              </a:spcBef>
              <a:spcAft>
                <a:spcPts val="1199"/>
              </a:spcAft>
              <a:buNone/>
              <a:tabLst>
                <a:tab pos="0" algn="l"/>
              </a:tabLst>
            </a:pPr>
            <a:r>
              <a:rPr lang="en-NL" sz="3600" b="1" strike="noStrike" spc="-1">
                <a:solidFill>
                  <a:srgbClr val="002060"/>
                </a:solidFill>
                <a:latin typeface="DM Sans"/>
                <a:ea typeface="DM Sans"/>
              </a:rPr>
              <a:t>Combined with Dissemination, Exploitation &amp; Communication strategy and activities programme, this will maximise impact. </a:t>
            </a:r>
            <a:r>
              <a:rPr lang="en-NL" sz="3600" b="0" strike="noStrike" spc="-1">
                <a:solidFill>
                  <a:srgbClr val="002060"/>
                </a:solidFill>
                <a:latin typeface="DM Sans"/>
                <a:ea typeface="DM Sans"/>
              </a:rPr>
              <a:t>        </a:t>
            </a:r>
            <a:endParaRPr lang="es-ES" sz="3600" b="0" strike="noStrike" spc="-1">
              <a:solidFill>
                <a:srgbClr val="000000"/>
              </a:solidFill>
              <a:latin typeface="Arial"/>
            </a:endParaRPr>
          </a:p>
        </p:txBody>
      </p:sp>
      <p:sp>
        <p:nvSpPr>
          <p:cNvPr id="450" name="PlaceHolder 2"/>
          <p:cNvSpPr>
            <a:spLocks noGrp="1"/>
          </p:cNvSpPr>
          <p:nvPr>
            <p:ph type="title"/>
          </p:nvPr>
        </p:nvSpPr>
        <p:spPr>
          <a:xfrm>
            <a:off x="5139000" y="631440"/>
            <a:ext cx="16512480" cy="910800"/>
          </a:xfrm>
          <a:prstGeom prst="rect">
            <a:avLst/>
          </a:prstGeom>
          <a:noFill/>
          <a:ln w="0">
            <a:noFill/>
          </a:ln>
        </p:spPr>
        <p:txBody>
          <a:bodyPr lIns="243720" tIns="122040" rIns="243720" bIns="122040" anchor="t">
            <a:noAutofit/>
          </a:bodyPr>
          <a:lstStyle/>
          <a:p>
            <a:pPr indent="0">
              <a:lnSpc>
                <a:spcPct val="90000"/>
              </a:lnSpc>
              <a:buNone/>
              <a:tabLst>
                <a:tab pos="0" algn="l"/>
              </a:tabLst>
            </a:pPr>
            <a:r>
              <a:rPr lang="en-NL" sz="5600" b="1" strike="noStrike" spc="-1">
                <a:solidFill>
                  <a:schemeClr val="accent1"/>
                </a:solidFill>
                <a:latin typeface="DM Sans"/>
                <a:ea typeface="DM Sans"/>
              </a:rPr>
              <a:t>Overall approach to achieve impact</a:t>
            </a:r>
            <a:endParaRPr lang="es-ES" sz="5600" b="0" strike="noStrike" spc="-1">
              <a:solidFill>
                <a:srgbClr val="000000"/>
              </a:solidFill>
              <a:latin typeface="Arial"/>
            </a:endParaRPr>
          </a:p>
        </p:txBody>
      </p:sp>
    </p:spTree>
  </p:cSld>
  <p:clrMapOvr>
    <a:masterClrMapping/>
  </p:clrMapOvr>
</p:sld>
</file>

<file path=ppt/theme/theme1.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TotalTime>
  <Words>1645</Words>
  <Application>Microsoft Office PowerPoint</Application>
  <PresentationFormat>Custom</PresentationFormat>
  <Paragraphs>197</Paragraphs>
  <Slides>21</Slides>
  <Notes>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21</vt:i4>
      </vt:variant>
    </vt:vector>
  </HeadingPairs>
  <TitlesOfParts>
    <vt:vector size="37" baseType="lpstr">
      <vt:lpstr>Arial</vt:lpstr>
      <vt:lpstr>Calibri</vt:lpstr>
      <vt:lpstr>Crisp</vt:lpstr>
      <vt:lpstr>DM Sans</vt:lpstr>
      <vt:lpstr>Helvetica Neue</vt:lpstr>
      <vt:lpstr>Symbol</vt:lpstr>
      <vt:lpstr>Times New Roman</vt:lpstr>
      <vt:lpstr>Wingdings</vt:lpstr>
      <vt:lpstr>EGI Template</vt:lpstr>
      <vt:lpstr>EGI Template</vt:lpstr>
      <vt:lpstr>EGI Template</vt:lpstr>
      <vt:lpstr>EGI Template</vt:lpstr>
      <vt:lpstr>EGI Template</vt:lpstr>
      <vt:lpstr>EGI Template</vt:lpstr>
      <vt:lpstr>EGI Template</vt:lpstr>
      <vt:lpstr>Office Theme</vt:lpstr>
      <vt:lpstr>PowerPoint Presentation</vt:lpstr>
      <vt:lpstr>Oceans and seas are important</vt:lpstr>
      <vt:lpstr>Marine environmental management and policy making</vt:lpstr>
      <vt:lpstr>Implementation requires knowledge </vt:lpstr>
      <vt:lpstr>H2020 - iMagine project</vt:lpstr>
      <vt:lpstr>Consortium Overview</vt:lpstr>
      <vt:lpstr>Specific Objectives and indicators </vt:lpstr>
      <vt:lpstr>Data repositories overview</vt:lpstr>
      <vt:lpstr>Overall approach to achieve impact</vt:lpstr>
      <vt:lpstr>WP structure and coordinators </vt:lpstr>
      <vt:lpstr>Five mature use cases </vt:lpstr>
      <vt:lpstr>Three prototype use cases </vt:lpstr>
      <vt:lpstr>DEEP background</vt:lpstr>
      <vt:lpstr>ML/AI development cycle</vt:lpstr>
      <vt:lpstr>The DEEP services</vt:lpstr>
      <vt:lpstr>DEEP marketplace</vt:lpstr>
      <vt:lpstr>DEEP marketplace entry</vt:lpstr>
      <vt:lpstr>DEEP local inference</vt:lpstr>
      <vt:lpstr>DEEP training and development</vt:lpstr>
      <vt:lpstr>DEEP platform in iMagine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dick</dc:creator>
  <dc:description/>
  <cp:lastModifiedBy>dick@maris.nl</cp:lastModifiedBy>
  <cp:revision>15</cp:revision>
  <dcterms:modified xsi:type="dcterms:W3CDTF">2022-09-21T11:22:30Z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vt:i4>
  </property>
  <property fmtid="{D5CDD505-2E9C-101B-9397-08002B2CF9AE}" pid="3" name="PresentationFormat">
    <vt:lpwstr>Custom</vt:lpwstr>
  </property>
  <property fmtid="{D5CDD505-2E9C-101B-9397-08002B2CF9AE}" pid="4" name="Slides">
    <vt:i4>14</vt:i4>
  </property>
</Properties>
</file>